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4"/>
  </p:notesMasterIdLst>
  <p:sldIdLst>
    <p:sldId id="256" r:id="rId2"/>
    <p:sldId id="257" r:id="rId3"/>
    <p:sldId id="264" r:id="rId4"/>
    <p:sldId id="265" r:id="rId5"/>
    <p:sldId id="266" r:id="rId6"/>
    <p:sldId id="258" r:id="rId7"/>
    <p:sldId id="259" r:id="rId8"/>
    <p:sldId id="260" r:id="rId9"/>
    <p:sldId id="261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714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932D2-618F-4102-B256-0F71E050B297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EE022-5944-43E8-A86B-479F7D699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4A52168-006F-4E35-9F7F-E81CC416587D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Defined </a:t>
            </a:r>
            <a:r>
              <a:rPr lang="en-US" dirty="0" smtClean="0"/>
              <a:t>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15, 2009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length a segment is always measured positively, like a distance.</a:t>
            </a:r>
          </a:p>
          <a:p>
            <a:r>
              <a:rPr lang="en-US" dirty="0" smtClean="0"/>
              <a:t>Congruent segments are segments that have equal lengths.</a:t>
            </a:r>
          </a:p>
          <a:p>
            <a:r>
              <a:rPr lang="en-US" dirty="0" smtClean="0"/>
              <a:t>The midpoint of a segment is the point that divides the segment into two congruent segments.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5062522"/>
            <a:ext cx="3886200" cy="123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37"/>
          <p:cNvSpPr/>
          <p:nvPr/>
        </p:nvSpPr>
        <p:spPr>
          <a:xfrm>
            <a:off x="2626042" y="2366010"/>
            <a:ext cx="145734" cy="148865"/>
          </a:xfrm>
          <a:custGeom>
            <a:avLst/>
            <a:gdLst/>
            <a:ahLst/>
            <a:cxnLst/>
            <a:rect l="0" t="0" r="0" b="0"/>
            <a:pathLst>
              <a:path w="145734" h="148865">
                <a:moveTo>
                  <a:pt x="0" y="85725"/>
                </a:moveTo>
                <a:lnTo>
                  <a:pt x="4551" y="85725"/>
                </a:lnTo>
                <a:lnTo>
                  <a:pt x="5891" y="86677"/>
                </a:lnTo>
                <a:lnTo>
                  <a:pt x="6785" y="88265"/>
                </a:lnTo>
                <a:lnTo>
                  <a:pt x="7381" y="90276"/>
                </a:lnTo>
                <a:lnTo>
                  <a:pt x="8731" y="91616"/>
                </a:lnTo>
                <a:lnTo>
                  <a:pt x="10583" y="92510"/>
                </a:lnTo>
                <a:lnTo>
                  <a:pt x="15849" y="93944"/>
                </a:lnTo>
                <a:lnTo>
                  <a:pt x="19109" y="96680"/>
                </a:lnTo>
                <a:lnTo>
                  <a:pt x="24412" y="101647"/>
                </a:lnTo>
                <a:lnTo>
                  <a:pt x="23895" y="102055"/>
                </a:lnTo>
                <a:lnTo>
                  <a:pt x="20780" y="102507"/>
                </a:lnTo>
                <a:lnTo>
                  <a:pt x="19568" y="101676"/>
                </a:lnTo>
                <a:lnTo>
                  <a:pt x="18761" y="100169"/>
                </a:lnTo>
                <a:lnTo>
                  <a:pt x="17464" y="95457"/>
                </a:lnTo>
                <a:lnTo>
                  <a:pt x="16405" y="95070"/>
                </a:lnTo>
                <a:lnTo>
                  <a:pt x="12689" y="94641"/>
                </a:lnTo>
                <a:lnTo>
                  <a:pt x="11316" y="93574"/>
                </a:lnTo>
                <a:lnTo>
                  <a:pt x="10402" y="91910"/>
                </a:lnTo>
                <a:lnTo>
                  <a:pt x="9792" y="89848"/>
                </a:lnTo>
                <a:lnTo>
                  <a:pt x="8433" y="88474"/>
                </a:lnTo>
                <a:lnTo>
                  <a:pt x="6575" y="87557"/>
                </a:lnTo>
                <a:lnTo>
                  <a:pt x="1298" y="86087"/>
                </a:lnTo>
                <a:lnTo>
                  <a:pt x="866" y="86918"/>
                </a:lnTo>
                <a:lnTo>
                  <a:pt x="385" y="90383"/>
                </a:lnTo>
                <a:lnTo>
                  <a:pt x="1209" y="91688"/>
                </a:lnTo>
                <a:lnTo>
                  <a:pt x="2711" y="92557"/>
                </a:lnTo>
                <a:lnTo>
                  <a:pt x="7415" y="93953"/>
                </a:lnTo>
                <a:lnTo>
                  <a:pt x="10598" y="96684"/>
                </a:lnTo>
                <a:lnTo>
                  <a:pt x="12780" y="98746"/>
                </a:lnTo>
                <a:lnTo>
                  <a:pt x="15188" y="103931"/>
                </a:lnTo>
                <a:lnTo>
                  <a:pt x="17745" y="111197"/>
                </a:lnTo>
                <a:lnTo>
                  <a:pt x="20403" y="119851"/>
                </a:lnTo>
                <a:lnTo>
                  <a:pt x="24079" y="126573"/>
                </a:lnTo>
                <a:lnTo>
                  <a:pt x="28435" y="132007"/>
                </a:lnTo>
                <a:lnTo>
                  <a:pt x="33245" y="136582"/>
                </a:lnTo>
                <a:lnTo>
                  <a:pt x="36450" y="140585"/>
                </a:lnTo>
                <a:lnTo>
                  <a:pt x="38588" y="144205"/>
                </a:lnTo>
                <a:lnTo>
                  <a:pt x="40013" y="147572"/>
                </a:lnTo>
                <a:lnTo>
                  <a:pt x="41915" y="148864"/>
                </a:lnTo>
                <a:lnTo>
                  <a:pt x="44136" y="148772"/>
                </a:lnTo>
                <a:lnTo>
                  <a:pt x="49993" y="146333"/>
                </a:lnTo>
                <a:lnTo>
                  <a:pt x="50474" y="145180"/>
                </a:lnTo>
                <a:lnTo>
                  <a:pt x="51008" y="141359"/>
                </a:lnTo>
                <a:lnTo>
                  <a:pt x="52103" y="139007"/>
                </a:lnTo>
                <a:lnTo>
                  <a:pt x="53785" y="136486"/>
                </a:lnTo>
                <a:lnTo>
                  <a:pt x="55859" y="133853"/>
                </a:lnTo>
                <a:lnTo>
                  <a:pt x="57242" y="130193"/>
                </a:lnTo>
                <a:lnTo>
                  <a:pt x="58164" y="125847"/>
                </a:lnTo>
                <a:lnTo>
                  <a:pt x="58778" y="121046"/>
                </a:lnTo>
                <a:lnTo>
                  <a:pt x="62046" y="113082"/>
                </a:lnTo>
                <a:lnTo>
                  <a:pt x="67081" y="103010"/>
                </a:lnTo>
                <a:lnTo>
                  <a:pt x="73296" y="91533"/>
                </a:lnTo>
                <a:lnTo>
                  <a:pt x="79344" y="81977"/>
                </a:lnTo>
                <a:lnTo>
                  <a:pt x="85281" y="73701"/>
                </a:lnTo>
                <a:lnTo>
                  <a:pt x="91144" y="66279"/>
                </a:lnTo>
                <a:lnTo>
                  <a:pt x="95052" y="59426"/>
                </a:lnTo>
                <a:lnTo>
                  <a:pt x="97658" y="52952"/>
                </a:lnTo>
                <a:lnTo>
                  <a:pt x="99396" y="46731"/>
                </a:lnTo>
                <a:lnTo>
                  <a:pt x="101506" y="41631"/>
                </a:lnTo>
                <a:lnTo>
                  <a:pt x="103866" y="37279"/>
                </a:lnTo>
                <a:lnTo>
                  <a:pt x="106391" y="33425"/>
                </a:lnTo>
                <a:lnTo>
                  <a:pt x="109028" y="29903"/>
                </a:lnTo>
                <a:lnTo>
                  <a:pt x="111737" y="26603"/>
                </a:lnTo>
                <a:lnTo>
                  <a:pt x="114497" y="23450"/>
                </a:lnTo>
                <a:lnTo>
                  <a:pt x="117289" y="20396"/>
                </a:lnTo>
                <a:lnTo>
                  <a:pt x="122931" y="14462"/>
                </a:lnTo>
                <a:lnTo>
                  <a:pt x="125769" y="12499"/>
                </a:lnTo>
                <a:lnTo>
                  <a:pt x="128613" y="11190"/>
                </a:lnTo>
                <a:lnTo>
                  <a:pt x="131462" y="10317"/>
                </a:lnTo>
                <a:lnTo>
                  <a:pt x="134314" y="9735"/>
                </a:lnTo>
                <a:lnTo>
                  <a:pt x="137168" y="9348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8"/>
          <p:cNvSpPr/>
          <p:nvPr/>
        </p:nvSpPr>
        <p:spPr>
          <a:xfrm>
            <a:off x="2591788" y="2143125"/>
            <a:ext cx="85541" cy="154187"/>
          </a:xfrm>
          <a:custGeom>
            <a:avLst/>
            <a:gdLst/>
            <a:ahLst/>
            <a:cxnLst/>
            <a:rect l="0" t="0" r="0" b="0"/>
            <a:pathLst>
              <a:path w="85541" h="154187">
                <a:moveTo>
                  <a:pt x="42826" y="17145"/>
                </a:moveTo>
                <a:lnTo>
                  <a:pt x="29174" y="26246"/>
                </a:lnTo>
                <a:lnTo>
                  <a:pt x="24200" y="29880"/>
                </a:lnTo>
                <a:lnTo>
                  <a:pt x="19931" y="33255"/>
                </a:lnTo>
                <a:lnTo>
                  <a:pt x="16133" y="36457"/>
                </a:lnTo>
                <a:lnTo>
                  <a:pt x="13601" y="39545"/>
                </a:lnTo>
                <a:lnTo>
                  <a:pt x="11913" y="42555"/>
                </a:lnTo>
                <a:lnTo>
                  <a:pt x="10787" y="45515"/>
                </a:lnTo>
                <a:lnTo>
                  <a:pt x="9085" y="49393"/>
                </a:lnTo>
                <a:lnTo>
                  <a:pt x="4653" y="58782"/>
                </a:lnTo>
                <a:lnTo>
                  <a:pt x="3090" y="63001"/>
                </a:lnTo>
                <a:lnTo>
                  <a:pt x="2048" y="66765"/>
                </a:lnTo>
                <a:lnTo>
                  <a:pt x="1353" y="70227"/>
                </a:lnTo>
                <a:lnTo>
                  <a:pt x="890" y="74441"/>
                </a:lnTo>
                <a:lnTo>
                  <a:pt x="581" y="79154"/>
                </a:lnTo>
                <a:lnTo>
                  <a:pt x="375" y="84202"/>
                </a:lnTo>
                <a:lnTo>
                  <a:pt x="147" y="94890"/>
                </a:lnTo>
                <a:lnTo>
                  <a:pt x="0" y="117274"/>
                </a:lnTo>
                <a:lnTo>
                  <a:pt x="940" y="121998"/>
                </a:lnTo>
                <a:lnTo>
                  <a:pt x="2520" y="126099"/>
                </a:lnTo>
                <a:lnTo>
                  <a:pt x="4526" y="129786"/>
                </a:lnTo>
                <a:lnTo>
                  <a:pt x="5862" y="133196"/>
                </a:lnTo>
                <a:lnTo>
                  <a:pt x="6754" y="136422"/>
                </a:lnTo>
                <a:lnTo>
                  <a:pt x="7348" y="139525"/>
                </a:lnTo>
                <a:lnTo>
                  <a:pt x="8697" y="141594"/>
                </a:lnTo>
                <a:lnTo>
                  <a:pt x="10548" y="142974"/>
                </a:lnTo>
                <a:lnTo>
                  <a:pt x="12735" y="143893"/>
                </a:lnTo>
                <a:lnTo>
                  <a:pt x="15146" y="145459"/>
                </a:lnTo>
                <a:lnTo>
                  <a:pt x="17705" y="147455"/>
                </a:lnTo>
                <a:lnTo>
                  <a:pt x="20364" y="149738"/>
                </a:lnTo>
                <a:lnTo>
                  <a:pt x="23089" y="151260"/>
                </a:lnTo>
                <a:lnTo>
                  <a:pt x="25858" y="152275"/>
                </a:lnTo>
                <a:lnTo>
                  <a:pt x="28657" y="152951"/>
                </a:lnTo>
                <a:lnTo>
                  <a:pt x="31475" y="153403"/>
                </a:lnTo>
                <a:lnTo>
                  <a:pt x="34306" y="153703"/>
                </a:lnTo>
                <a:lnTo>
                  <a:pt x="37146" y="153904"/>
                </a:lnTo>
                <a:lnTo>
                  <a:pt x="39992" y="154037"/>
                </a:lnTo>
                <a:lnTo>
                  <a:pt x="45694" y="154186"/>
                </a:lnTo>
                <a:lnTo>
                  <a:pt x="48548" y="153273"/>
                </a:lnTo>
                <a:lnTo>
                  <a:pt x="51404" y="151712"/>
                </a:lnTo>
                <a:lnTo>
                  <a:pt x="54260" y="149718"/>
                </a:lnTo>
                <a:lnTo>
                  <a:pt x="57116" y="148390"/>
                </a:lnTo>
                <a:lnTo>
                  <a:pt x="59973" y="147504"/>
                </a:lnTo>
                <a:lnTo>
                  <a:pt x="62830" y="146913"/>
                </a:lnTo>
                <a:lnTo>
                  <a:pt x="65687" y="145567"/>
                </a:lnTo>
                <a:lnTo>
                  <a:pt x="68544" y="143717"/>
                </a:lnTo>
                <a:lnTo>
                  <a:pt x="71402" y="141531"/>
                </a:lnTo>
                <a:lnTo>
                  <a:pt x="74259" y="138169"/>
                </a:lnTo>
                <a:lnTo>
                  <a:pt x="77117" y="134023"/>
                </a:lnTo>
                <a:lnTo>
                  <a:pt x="79974" y="129353"/>
                </a:lnTo>
                <a:lnTo>
                  <a:pt x="81879" y="125288"/>
                </a:lnTo>
                <a:lnTo>
                  <a:pt x="83149" y="121625"/>
                </a:lnTo>
                <a:lnTo>
                  <a:pt x="83996" y="118231"/>
                </a:lnTo>
                <a:lnTo>
                  <a:pt x="84560" y="114063"/>
                </a:lnTo>
                <a:lnTo>
                  <a:pt x="84936" y="109379"/>
                </a:lnTo>
                <a:lnTo>
                  <a:pt x="85187" y="104352"/>
                </a:lnTo>
                <a:lnTo>
                  <a:pt x="85466" y="91146"/>
                </a:lnTo>
                <a:lnTo>
                  <a:pt x="85540" y="83624"/>
                </a:lnTo>
                <a:lnTo>
                  <a:pt x="84637" y="76704"/>
                </a:lnTo>
                <a:lnTo>
                  <a:pt x="83083" y="70186"/>
                </a:lnTo>
                <a:lnTo>
                  <a:pt x="81094" y="63935"/>
                </a:lnTo>
                <a:lnTo>
                  <a:pt x="78816" y="58816"/>
                </a:lnTo>
                <a:lnTo>
                  <a:pt x="76344" y="54451"/>
                </a:lnTo>
                <a:lnTo>
                  <a:pt x="73744" y="50588"/>
                </a:lnTo>
                <a:lnTo>
                  <a:pt x="71058" y="47060"/>
                </a:lnTo>
                <a:lnTo>
                  <a:pt x="68315" y="43756"/>
                </a:lnTo>
                <a:lnTo>
                  <a:pt x="65534" y="40600"/>
                </a:lnTo>
                <a:lnTo>
                  <a:pt x="57364" y="32014"/>
                </a:lnTo>
                <a:lnTo>
                  <a:pt x="52518" y="27058"/>
                </a:lnTo>
                <a:lnTo>
                  <a:pt x="47382" y="22801"/>
                </a:lnTo>
                <a:lnTo>
                  <a:pt x="42054" y="19011"/>
                </a:lnTo>
                <a:lnTo>
                  <a:pt x="36596" y="15531"/>
                </a:lnTo>
                <a:lnTo>
                  <a:pt x="32006" y="13211"/>
                </a:lnTo>
                <a:lnTo>
                  <a:pt x="27992" y="11665"/>
                </a:lnTo>
                <a:lnTo>
                  <a:pt x="24365" y="10634"/>
                </a:lnTo>
                <a:lnTo>
                  <a:pt x="20994" y="8994"/>
                </a:lnTo>
                <a:lnTo>
                  <a:pt x="17794" y="6948"/>
                </a:lnTo>
                <a:lnTo>
                  <a:pt x="85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9"/>
          <p:cNvSpPr/>
          <p:nvPr/>
        </p:nvSpPr>
        <p:spPr>
          <a:xfrm>
            <a:off x="2763317" y="1974411"/>
            <a:ext cx="102756" cy="314447"/>
          </a:xfrm>
          <a:custGeom>
            <a:avLst/>
            <a:gdLst/>
            <a:ahLst/>
            <a:cxnLst/>
            <a:rect l="0" t="0" r="0" b="0"/>
            <a:pathLst>
              <a:path w="102756" h="314447">
                <a:moveTo>
                  <a:pt x="59892" y="22981"/>
                </a:moveTo>
                <a:lnTo>
                  <a:pt x="50791" y="18430"/>
                </a:lnTo>
                <a:lnTo>
                  <a:pt x="46205" y="15185"/>
                </a:lnTo>
                <a:lnTo>
                  <a:pt x="41242" y="11116"/>
                </a:lnTo>
                <a:lnTo>
                  <a:pt x="36029" y="6498"/>
                </a:lnTo>
                <a:lnTo>
                  <a:pt x="31601" y="3420"/>
                </a:lnTo>
                <a:lnTo>
                  <a:pt x="27697" y="1368"/>
                </a:lnTo>
                <a:lnTo>
                  <a:pt x="24141" y="0"/>
                </a:lnTo>
                <a:lnTo>
                  <a:pt x="21771" y="40"/>
                </a:lnTo>
                <a:lnTo>
                  <a:pt x="20191" y="1020"/>
                </a:lnTo>
                <a:lnTo>
                  <a:pt x="17482" y="4648"/>
                </a:lnTo>
                <a:lnTo>
                  <a:pt x="15426" y="6949"/>
                </a:lnTo>
                <a:lnTo>
                  <a:pt x="13103" y="9436"/>
                </a:lnTo>
                <a:lnTo>
                  <a:pt x="11555" y="12046"/>
                </a:lnTo>
                <a:lnTo>
                  <a:pt x="8423" y="20270"/>
                </a:lnTo>
                <a:lnTo>
                  <a:pt x="6529" y="23079"/>
                </a:lnTo>
                <a:lnTo>
                  <a:pt x="4315" y="25904"/>
                </a:lnTo>
                <a:lnTo>
                  <a:pt x="2838" y="29692"/>
                </a:lnTo>
                <a:lnTo>
                  <a:pt x="1197" y="38981"/>
                </a:lnTo>
                <a:lnTo>
                  <a:pt x="760" y="44125"/>
                </a:lnTo>
                <a:lnTo>
                  <a:pt x="468" y="49460"/>
                </a:lnTo>
                <a:lnTo>
                  <a:pt x="144" y="60467"/>
                </a:lnTo>
                <a:lnTo>
                  <a:pt x="0" y="71709"/>
                </a:lnTo>
                <a:lnTo>
                  <a:pt x="914" y="79279"/>
                </a:lnTo>
                <a:lnTo>
                  <a:pt x="2476" y="88135"/>
                </a:lnTo>
                <a:lnTo>
                  <a:pt x="4470" y="97850"/>
                </a:lnTo>
                <a:lnTo>
                  <a:pt x="7704" y="108136"/>
                </a:lnTo>
                <a:lnTo>
                  <a:pt x="11765" y="118804"/>
                </a:lnTo>
                <a:lnTo>
                  <a:pt x="36522" y="176952"/>
                </a:lnTo>
                <a:lnTo>
                  <a:pt x="42407" y="189446"/>
                </a:lnTo>
                <a:lnTo>
                  <a:pt x="47283" y="198728"/>
                </a:lnTo>
                <a:lnTo>
                  <a:pt x="51486" y="205868"/>
                </a:lnTo>
                <a:lnTo>
                  <a:pt x="56193" y="212533"/>
                </a:lnTo>
                <a:lnTo>
                  <a:pt x="61236" y="218882"/>
                </a:lnTo>
                <a:lnTo>
                  <a:pt x="66503" y="225019"/>
                </a:lnTo>
                <a:lnTo>
                  <a:pt x="74896" y="234378"/>
                </a:lnTo>
                <a:lnTo>
                  <a:pt x="78467" y="238207"/>
                </a:lnTo>
                <a:lnTo>
                  <a:pt x="81801" y="242665"/>
                </a:lnTo>
                <a:lnTo>
                  <a:pt x="84976" y="247542"/>
                </a:lnTo>
                <a:lnTo>
                  <a:pt x="88045" y="252698"/>
                </a:lnTo>
                <a:lnTo>
                  <a:pt x="91043" y="259946"/>
                </a:lnTo>
                <a:lnTo>
                  <a:pt x="93994" y="268588"/>
                </a:lnTo>
                <a:lnTo>
                  <a:pt x="101025" y="291629"/>
                </a:lnTo>
                <a:lnTo>
                  <a:pt x="101986" y="297320"/>
                </a:lnTo>
                <a:lnTo>
                  <a:pt x="102755" y="3144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0"/>
          <p:cNvSpPr/>
          <p:nvPr/>
        </p:nvSpPr>
        <p:spPr>
          <a:xfrm>
            <a:off x="2728912" y="2065972"/>
            <a:ext cx="205741" cy="145734"/>
          </a:xfrm>
          <a:custGeom>
            <a:avLst/>
            <a:gdLst/>
            <a:ahLst/>
            <a:cxnLst/>
            <a:rect l="0" t="0" r="0" b="0"/>
            <a:pathLst>
              <a:path w="205741" h="145734">
                <a:moveTo>
                  <a:pt x="0" y="145733"/>
                </a:moveTo>
                <a:lnTo>
                  <a:pt x="4551" y="136631"/>
                </a:lnTo>
                <a:lnTo>
                  <a:pt x="7796" y="132997"/>
                </a:lnTo>
                <a:lnTo>
                  <a:pt x="11865" y="129623"/>
                </a:lnTo>
                <a:lnTo>
                  <a:pt x="16483" y="126420"/>
                </a:lnTo>
                <a:lnTo>
                  <a:pt x="25276" y="119522"/>
                </a:lnTo>
                <a:lnTo>
                  <a:pt x="50286" y="99159"/>
                </a:lnTo>
                <a:lnTo>
                  <a:pt x="62099" y="89918"/>
                </a:lnTo>
                <a:lnTo>
                  <a:pt x="72832" y="81853"/>
                </a:lnTo>
                <a:lnTo>
                  <a:pt x="92377" y="67812"/>
                </a:lnTo>
                <a:lnTo>
                  <a:pt x="110589" y="55221"/>
                </a:lnTo>
                <a:lnTo>
                  <a:pt x="118493" y="50149"/>
                </a:lnTo>
                <a:lnTo>
                  <a:pt x="125668" y="45815"/>
                </a:lnTo>
                <a:lnTo>
                  <a:pt x="152488" y="30085"/>
                </a:lnTo>
                <a:lnTo>
                  <a:pt x="174452" y="1718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1"/>
          <p:cNvSpPr/>
          <p:nvPr/>
        </p:nvSpPr>
        <p:spPr>
          <a:xfrm>
            <a:off x="3269437" y="5726439"/>
            <a:ext cx="1705471" cy="77144"/>
          </a:xfrm>
          <a:custGeom>
            <a:avLst/>
            <a:gdLst/>
            <a:ahLst/>
            <a:cxnLst/>
            <a:rect l="0" t="0" r="0" b="0"/>
            <a:pathLst>
              <a:path w="1705471" h="77144">
                <a:moveTo>
                  <a:pt x="16688" y="77143"/>
                </a:moveTo>
                <a:lnTo>
                  <a:pt x="1087" y="61542"/>
                </a:lnTo>
                <a:lnTo>
                  <a:pt x="573" y="60076"/>
                </a:lnTo>
                <a:lnTo>
                  <a:pt x="229" y="58145"/>
                </a:lnTo>
                <a:lnTo>
                  <a:pt x="0" y="55905"/>
                </a:lnTo>
                <a:lnTo>
                  <a:pt x="1752" y="53459"/>
                </a:lnTo>
                <a:lnTo>
                  <a:pt x="4826" y="50877"/>
                </a:lnTo>
                <a:lnTo>
                  <a:pt x="8780" y="48202"/>
                </a:lnTo>
                <a:lnTo>
                  <a:pt x="11416" y="45467"/>
                </a:lnTo>
                <a:lnTo>
                  <a:pt x="13173" y="42691"/>
                </a:lnTo>
                <a:lnTo>
                  <a:pt x="15993" y="35942"/>
                </a:lnTo>
                <a:lnTo>
                  <a:pt x="17177" y="35388"/>
                </a:lnTo>
                <a:lnTo>
                  <a:pt x="26252" y="33657"/>
                </a:lnTo>
                <a:lnTo>
                  <a:pt x="54413" y="26943"/>
                </a:lnTo>
                <a:lnTo>
                  <a:pt x="89883" y="16972"/>
                </a:lnTo>
                <a:lnTo>
                  <a:pt x="102633" y="14169"/>
                </a:lnTo>
                <a:lnTo>
                  <a:pt x="113989" y="12301"/>
                </a:lnTo>
                <a:lnTo>
                  <a:pt x="138990" y="10224"/>
                </a:lnTo>
                <a:lnTo>
                  <a:pt x="190191" y="9055"/>
                </a:lnTo>
                <a:lnTo>
                  <a:pt x="236868" y="9559"/>
                </a:lnTo>
                <a:lnTo>
                  <a:pt x="245390" y="11132"/>
                </a:lnTo>
                <a:lnTo>
                  <a:pt x="254880" y="13133"/>
                </a:lnTo>
                <a:lnTo>
                  <a:pt x="267966" y="15357"/>
                </a:lnTo>
                <a:lnTo>
                  <a:pt x="317936" y="17105"/>
                </a:lnTo>
                <a:lnTo>
                  <a:pt x="324199" y="16163"/>
                </a:lnTo>
                <a:lnTo>
                  <a:pt x="332186" y="14582"/>
                </a:lnTo>
                <a:lnTo>
                  <a:pt x="341320" y="12576"/>
                </a:lnTo>
                <a:lnTo>
                  <a:pt x="361628" y="10346"/>
                </a:lnTo>
                <a:lnTo>
                  <a:pt x="414812" y="8915"/>
                </a:lnTo>
                <a:lnTo>
                  <a:pt x="572928" y="8564"/>
                </a:lnTo>
                <a:lnTo>
                  <a:pt x="633158" y="6023"/>
                </a:lnTo>
                <a:lnTo>
                  <a:pt x="703107" y="2672"/>
                </a:lnTo>
                <a:lnTo>
                  <a:pt x="794861" y="521"/>
                </a:lnTo>
                <a:lnTo>
                  <a:pt x="934624" y="11"/>
                </a:lnTo>
                <a:lnTo>
                  <a:pt x="972030" y="0"/>
                </a:lnTo>
                <a:lnTo>
                  <a:pt x="991719" y="949"/>
                </a:lnTo>
                <a:lnTo>
                  <a:pt x="1011514" y="2535"/>
                </a:lnTo>
                <a:lnTo>
                  <a:pt x="1031378" y="4544"/>
                </a:lnTo>
                <a:lnTo>
                  <a:pt x="1066149" y="6777"/>
                </a:lnTo>
                <a:lnTo>
                  <a:pt x="1118174" y="8210"/>
                </a:lnTo>
                <a:lnTo>
                  <a:pt x="1160730" y="9446"/>
                </a:lnTo>
                <a:lnTo>
                  <a:pt x="1211749" y="14434"/>
                </a:lnTo>
                <a:lnTo>
                  <a:pt x="1253747" y="16335"/>
                </a:lnTo>
                <a:lnTo>
                  <a:pt x="1298329" y="16780"/>
                </a:lnTo>
                <a:lnTo>
                  <a:pt x="1317838" y="17851"/>
                </a:lnTo>
                <a:lnTo>
                  <a:pt x="1334653" y="19518"/>
                </a:lnTo>
                <a:lnTo>
                  <a:pt x="1349674" y="21581"/>
                </a:lnTo>
                <a:lnTo>
                  <a:pt x="1381603" y="23874"/>
                </a:lnTo>
                <a:lnTo>
                  <a:pt x="1430464" y="25345"/>
                </a:lnTo>
                <a:lnTo>
                  <a:pt x="1484918" y="25661"/>
                </a:lnTo>
                <a:lnTo>
                  <a:pt x="1705470" y="257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2"/>
          <p:cNvSpPr/>
          <p:nvPr/>
        </p:nvSpPr>
        <p:spPr>
          <a:xfrm>
            <a:off x="3553063" y="6061448"/>
            <a:ext cx="178833" cy="282203"/>
          </a:xfrm>
          <a:custGeom>
            <a:avLst/>
            <a:gdLst/>
            <a:ahLst/>
            <a:cxnLst/>
            <a:rect l="0" t="0" r="0" b="0"/>
            <a:pathLst>
              <a:path w="178833" h="282203">
                <a:moveTo>
                  <a:pt x="7382" y="256484"/>
                </a:moveTo>
                <a:lnTo>
                  <a:pt x="2831" y="256484"/>
                </a:lnTo>
                <a:lnTo>
                  <a:pt x="1490" y="255532"/>
                </a:lnTo>
                <a:lnTo>
                  <a:pt x="596" y="253944"/>
                </a:lnTo>
                <a:lnTo>
                  <a:pt x="0" y="251934"/>
                </a:lnTo>
                <a:lnTo>
                  <a:pt x="556" y="249640"/>
                </a:lnTo>
                <a:lnTo>
                  <a:pt x="5888" y="240910"/>
                </a:lnTo>
                <a:lnTo>
                  <a:pt x="8291" y="236576"/>
                </a:lnTo>
                <a:lnTo>
                  <a:pt x="10846" y="231782"/>
                </a:lnTo>
                <a:lnTo>
                  <a:pt x="12548" y="225729"/>
                </a:lnTo>
                <a:lnTo>
                  <a:pt x="13684" y="218836"/>
                </a:lnTo>
                <a:lnTo>
                  <a:pt x="14440" y="211382"/>
                </a:lnTo>
                <a:lnTo>
                  <a:pt x="15897" y="203556"/>
                </a:lnTo>
                <a:lnTo>
                  <a:pt x="17821" y="195482"/>
                </a:lnTo>
                <a:lnTo>
                  <a:pt x="20056" y="187241"/>
                </a:lnTo>
                <a:lnTo>
                  <a:pt x="21546" y="178890"/>
                </a:lnTo>
                <a:lnTo>
                  <a:pt x="22540" y="170465"/>
                </a:lnTo>
                <a:lnTo>
                  <a:pt x="23202" y="161990"/>
                </a:lnTo>
                <a:lnTo>
                  <a:pt x="24596" y="153483"/>
                </a:lnTo>
                <a:lnTo>
                  <a:pt x="26478" y="144954"/>
                </a:lnTo>
                <a:lnTo>
                  <a:pt x="28685" y="136411"/>
                </a:lnTo>
                <a:lnTo>
                  <a:pt x="31108" y="127858"/>
                </a:lnTo>
                <a:lnTo>
                  <a:pt x="36342" y="110734"/>
                </a:lnTo>
                <a:lnTo>
                  <a:pt x="49195" y="71377"/>
                </a:lnTo>
                <a:lnTo>
                  <a:pt x="53354" y="59737"/>
                </a:lnTo>
                <a:lnTo>
                  <a:pt x="57080" y="50072"/>
                </a:lnTo>
                <a:lnTo>
                  <a:pt x="60516" y="41723"/>
                </a:lnTo>
                <a:lnTo>
                  <a:pt x="63760" y="34253"/>
                </a:lnTo>
                <a:lnTo>
                  <a:pt x="69904" y="20872"/>
                </a:lnTo>
                <a:lnTo>
                  <a:pt x="73828" y="15590"/>
                </a:lnTo>
                <a:lnTo>
                  <a:pt x="78349" y="11115"/>
                </a:lnTo>
                <a:lnTo>
                  <a:pt x="83268" y="7180"/>
                </a:lnTo>
                <a:lnTo>
                  <a:pt x="88453" y="4556"/>
                </a:lnTo>
                <a:lnTo>
                  <a:pt x="93814" y="2807"/>
                </a:lnTo>
                <a:lnTo>
                  <a:pt x="99293" y="1641"/>
                </a:lnTo>
                <a:lnTo>
                  <a:pt x="103899" y="864"/>
                </a:lnTo>
                <a:lnTo>
                  <a:pt x="107921" y="345"/>
                </a:lnTo>
                <a:lnTo>
                  <a:pt x="111555" y="0"/>
                </a:lnTo>
                <a:lnTo>
                  <a:pt x="113979" y="722"/>
                </a:lnTo>
                <a:lnTo>
                  <a:pt x="115594" y="2157"/>
                </a:lnTo>
                <a:lnTo>
                  <a:pt x="116670" y="4065"/>
                </a:lnTo>
                <a:lnTo>
                  <a:pt x="119293" y="7242"/>
                </a:lnTo>
                <a:lnTo>
                  <a:pt x="122947" y="11265"/>
                </a:lnTo>
                <a:lnTo>
                  <a:pt x="127287" y="15852"/>
                </a:lnTo>
                <a:lnTo>
                  <a:pt x="130181" y="20815"/>
                </a:lnTo>
                <a:lnTo>
                  <a:pt x="132111" y="26029"/>
                </a:lnTo>
                <a:lnTo>
                  <a:pt x="133397" y="31410"/>
                </a:lnTo>
                <a:lnTo>
                  <a:pt x="135207" y="36902"/>
                </a:lnTo>
                <a:lnTo>
                  <a:pt x="137366" y="42469"/>
                </a:lnTo>
                <a:lnTo>
                  <a:pt x="139758" y="48084"/>
                </a:lnTo>
                <a:lnTo>
                  <a:pt x="141352" y="54686"/>
                </a:lnTo>
                <a:lnTo>
                  <a:pt x="142416" y="61945"/>
                </a:lnTo>
                <a:lnTo>
                  <a:pt x="143124" y="69641"/>
                </a:lnTo>
                <a:lnTo>
                  <a:pt x="144549" y="76677"/>
                </a:lnTo>
                <a:lnTo>
                  <a:pt x="146452" y="83273"/>
                </a:lnTo>
                <a:lnTo>
                  <a:pt x="148672" y="89575"/>
                </a:lnTo>
                <a:lnTo>
                  <a:pt x="151105" y="97586"/>
                </a:lnTo>
                <a:lnTo>
                  <a:pt x="156349" y="116648"/>
                </a:lnTo>
                <a:lnTo>
                  <a:pt x="158128" y="125160"/>
                </a:lnTo>
                <a:lnTo>
                  <a:pt x="159314" y="132740"/>
                </a:lnTo>
                <a:lnTo>
                  <a:pt x="160105" y="139698"/>
                </a:lnTo>
                <a:lnTo>
                  <a:pt x="163524" y="162669"/>
                </a:lnTo>
                <a:lnTo>
                  <a:pt x="175264" y="235769"/>
                </a:lnTo>
                <a:lnTo>
                  <a:pt x="176453" y="244579"/>
                </a:lnTo>
                <a:lnTo>
                  <a:pt x="177246" y="251405"/>
                </a:lnTo>
                <a:lnTo>
                  <a:pt x="177774" y="256908"/>
                </a:lnTo>
                <a:lnTo>
                  <a:pt x="178127" y="261530"/>
                </a:lnTo>
                <a:lnTo>
                  <a:pt x="178832" y="2822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3"/>
          <p:cNvSpPr/>
          <p:nvPr/>
        </p:nvSpPr>
        <p:spPr>
          <a:xfrm>
            <a:off x="3534727" y="6137910"/>
            <a:ext cx="222886" cy="111443"/>
          </a:xfrm>
          <a:custGeom>
            <a:avLst/>
            <a:gdLst/>
            <a:ahLst/>
            <a:cxnLst/>
            <a:rect l="0" t="0" r="0" b="0"/>
            <a:pathLst>
              <a:path w="222886" h="111443">
                <a:moveTo>
                  <a:pt x="0" y="111442"/>
                </a:moveTo>
                <a:lnTo>
                  <a:pt x="4551" y="102341"/>
                </a:lnTo>
                <a:lnTo>
                  <a:pt x="6844" y="99659"/>
                </a:lnTo>
                <a:lnTo>
                  <a:pt x="9325" y="97872"/>
                </a:lnTo>
                <a:lnTo>
                  <a:pt x="11932" y="96680"/>
                </a:lnTo>
                <a:lnTo>
                  <a:pt x="16527" y="93981"/>
                </a:lnTo>
                <a:lnTo>
                  <a:pt x="29253" y="85901"/>
                </a:lnTo>
                <a:lnTo>
                  <a:pt x="34742" y="82033"/>
                </a:lnTo>
                <a:lnTo>
                  <a:pt x="39354" y="78501"/>
                </a:lnTo>
                <a:lnTo>
                  <a:pt x="43381" y="75194"/>
                </a:lnTo>
                <a:lnTo>
                  <a:pt x="47971" y="72989"/>
                </a:lnTo>
                <a:lnTo>
                  <a:pt x="52936" y="71519"/>
                </a:lnTo>
                <a:lnTo>
                  <a:pt x="58150" y="70540"/>
                </a:lnTo>
                <a:lnTo>
                  <a:pt x="63532" y="68934"/>
                </a:lnTo>
                <a:lnTo>
                  <a:pt x="69025" y="66910"/>
                </a:lnTo>
                <a:lnTo>
                  <a:pt x="74591" y="64610"/>
                </a:lnTo>
                <a:lnTo>
                  <a:pt x="79255" y="62123"/>
                </a:lnTo>
                <a:lnTo>
                  <a:pt x="83316" y="59513"/>
                </a:lnTo>
                <a:lnTo>
                  <a:pt x="86977" y="56820"/>
                </a:lnTo>
                <a:lnTo>
                  <a:pt x="92275" y="54072"/>
                </a:lnTo>
                <a:lnTo>
                  <a:pt x="98664" y="51288"/>
                </a:lnTo>
                <a:lnTo>
                  <a:pt x="105781" y="48479"/>
                </a:lnTo>
                <a:lnTo>
                  <a:pt x="114336" y="44702"/>
                </a:lnTo>
                <a:lnTo>
                  <a:pt x="134001" y="35425"/>
                </a:lnTo>
                <a:lnTo>
                  <a:pt x="143627" y="3123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4"/>
          <p:cNvSpPr/>
          <p:nvPr/>
        </p:nvSpPr>
        <p:spPr>
          <a:xfrm>
            <a:off x="3851909" y="6044091"/>
            <a:ext cx="296071" cy="278781"/>
          </a:xfrm>
          <a:custGeom>
            <a:avLst/>
            <a:gdLst/>
            <a:ahLst/>
            <a:cxnLst/>
            <a:rect l="0" t="0" r="0" b="0"/>
            <a:pathLst>
              <a:path w="296071" h="278781">
                <a:moveTo>
                  <a:pt x="0" y="273841"/>
                </a:moveTo>
                <a:lnTo>
                  <a:pt x="0" y="278392"/>
                </a:lnTo>
                <a:lnTo>
                  <a:pt x="953" y="278780"/>
                </a:lnTo>
                <a:lnTo>
                  <a:pt x="2541" y="278086"/>
                </a:lnTo>
                <a:lnTo>
                  <a:pt x="4552" y="276671"/>
                </a:lnTo>
                <a:lnTo>
                  <a:pt x="5892" y="274776"/>
                </a:lnTo>
                <a:lnTo>
                  <a:pt x="7382" y="270129"/>
                </a:lnTo>
                <a:lnTo>
                  <a:pt x="12771" y="248505"/>
                </a:lnTo>
                <a:lnTo>
                  <a:pt x="14229" y="239806"/>
                </a:lnTo>
                <a:lnTo>
                  <a:pt x="15201" y="231148"/>
                </a:lnTo>
                <a:lnTo>
                  <a:pt x="15849" y="222519"/>
                </a:lnTo>
                <a:lnTo>
                  <a:pt x="21312" y="164867"/>
                </a:lnTo>
                <a:lnTo>
                  <a:pt x="23733" y="146898"/>
                </a:lnTo>
                <a:lnTo>
                  <a:pt x="26300" y="132063"/>
                </a:lnTo>
                <a:lnTo>
                  <a:pt x="37263" y="78619"/>
                </a:lnTo>
                <a:lnTo>
                  <a:pt x="40082" y="68445"/>
                </a:lnTo>
                <a:lnTo>
                  <a:pt x="42914" y="60711"/>
                </a:lnTo>
                <a:lnTo>
                  <a:pt x="45755" y="54602"/>
                </a:lnTo>
                <a:lnTo>
                  <a:pt x="48600" y="49576"/>
                </a:lnTo>
                <a:lnTo>
                  <a:pt x="54303" y="41453"/>
                </a:lnTo>
                <a:lnTo>
                  <a:pt x="60013" y="34668"/>
                </a:lnTo>
                <a:lnTo>
                  <a:pt x="62869" y="31524"/>
                </a:lnTo>
                <a:lnTo>
                  <a:pt x="65725" y="29430"/>
                </a:lnTo>
                <a:lnTo>
                  <a:pt x="71439" y="27101"/>
                </a:lnTo>
                <a:lnTo>
                  <a:pt x="74296" y="27433"/>
                </a:lnTo>
                <a:lnTo>
                  <a:pt x="77153" y="28606"/>
                </a:lnTo>
                <a:lnTo>
                  <a:pt x="85725" y="34809"/>
                </a:lnTo>
                <a:lnTo>
                  <a:pt x="88583" y="37334"/>
                </a:lnTo>
                <a:lnTo>
                  <a:pt x="92393" y="42827"/>
                </a:lnTo>
                <a:lnTo>
                  <a:pt x="96838" y="50299"/>
                </a:lnTo>
                <a:lnTo>
                  <a:pt x="101706" y="59091"/>
                </a:lnTo>
                <a:lnTo>
                  <a:pt x="105904" y="67809"/>
                </a:lnTo>
                <a:lnTo>
                  <a:pt x="109656" y="76479"/>
                </a:lnTo>
                <a:lnTo>
                  <a:pt x="113109" y="85116"/>
                </a:lnTo>
                <a:lnTo>
                  <a:pt x="116364" y="96589"/>
                </a:lnTo>
                <a:lnTo>
                  <a:pt x="119486" y="109954"/>
                </a:lnTo>
                <a:lnTo>
                  <a:pt x="122520" y="124578"/>
                </a:lnTo>
                <a:lnTo>
                  <a:pt x="124542" y="136232"/>
                </a:lnTo>
                <a:lnTo>
                  <a:pt x="125891" y="145907"/>
                </a:lnTo>
                <a:lnTo>
                  <a:pt x="126790" y="154262"/>
                </a:lnTo>
                <a:lnTo>
                  <a:pt x="128342" y="162689"/>
                </a:lnTo>
                <a:lnTo>
                  <a:pt x="130329" y="171165"/>
                </a:lnTo>
                <a:lnTo>
                  <a:pt x="140362" y="209850"/>
                </a:lnTo>
                <a:lnTo>
                  <a:pt x="143105" y="217846"/>
                </a:lnTo>
                <a:lnTo>
                  <a:pt x="145886" y="224129"/>
                </a:lnTo>
                <a:lnTo>
                  <a:pt x="148692" y="229269"/>
                </a:lnTo>
                <a:lnTo>
                  <a:pt x="150563" y="231744"/>
                </a:lnTo>
                <a:lnTo>
                  <a:pt x="151811" y="232442"/>
                </a:lnTo>
                <a:lnTo>
                  <a:pt x="152642" y="231954"/>
                </a:lnTo>
                <a:lnTo>
                  <a:pt x="153566" y="226332"/>
                </a:lnTo>
                <a:lnTo>
                  <a:pt x="153813" y="222166"/>
                </a:lnTo>
                <a:lnTo>
                  <a:pt x="154087" y="212457"/>
                </a:lnTo>
                <a:lnTo>
                  <a:pt x="154160" y="207201"/>
                </a:lnTo>
                <a:lnTo>
                  <a:pt x="155160" y="197982"/>
                </a:lnTo>
                <a:lnTo>
                  <a:pt x="163612" y="134502"/>
                </a:lnTo>
                <a:lnTo>
                  <a:pt x="166225" y="112369"/>
                </a:lnTo>
                <a:lnTo>
                  <a:pt x="168919" y="95708"/>
                </a:lnTo>
                <a:lnTo>
                  <a:pt x="171668" y="82696"/>
                </a:lnTo>
                <a:lnTo>
                  <a:pt x="174453" y="72116"/>
                </a:lnTo>
                <a:lnTo>
                  <a:pt x="177262" y="63158"/>
                </a:lnTo>
                <a:lnTo>
                  <a:pt x="180087" y="55280"/>
                </a:lnTo>
                <a:lnTo>
                  <a:pt x="182923" y="48124"/>
                </a:lnTo>
                <a:lnTo>
                  <a:pt x="186719" y="40496"/>
                </a:lnTo>
                <a:lnTo>
                  <a:pt x="191155" y="32553"/>
                </a:lnTo>
                <a:lnTo>
                  <a:pt x="196016" y="24400"/>
                </a:lnTo>
                <a:lnTo>
                  <a:pt x="200211" y="18964"/>
                </a:lnTo>
                <a:lnTo>
                  <a:pt x="203959" y="15341"/>
                </a:lnTo>
                <a:lnTo>
                  <a:pt x="210663" y="10362"/>
                </a:lnTo>
                <a:lnTo>
                  <a:pt x="216819" y="4975"/>
                </a:lnTo>
                <a:lnTo>
                  <a:pt x="220746" y="3156"/>
                </a:lnTo>
                <a:lnTo>
                  <a:pt x="225269" y="1944"/>
                </a:lnTo>
                <a:lnTo>
                  <a:pt x="234422" y="598"/>
                </a:lnTo>
                <a:lnTo>
                  <a:pt x="241665" y="0"/>
                </a:lnTo>
                <a:lnTo>
                  <a:pt x="244930" y="793"/>
                </a:lnTo>
                <a:lnTo>
                  <a:pt x="251098" y="4214"/>
                </a:lnTo>
                <a:lnTo>
                  <a:pt x="259926" y="11495"/>
                </a:lnTo>
                <a:lnTo>
                  <a:pt x="265700" y="19448"/>
                </a:lnTo>
                <a:lnTo>
                  <a:pt x="268574" y="24236"/>
                </a:lnTo>
                <a:lnTo>
                  <a:pt x="271442" y="29332"/>
                </a:lnTo>
                <a:lnTo>
                  <a:pt x="277169" y="40076"/>
                </a:lnTo>
                <a:lnTo>
                  <a:pt x="280029" y="48465"/>
                </a:lnTo>
                <a:lnTo>
                  <a:pt x="282889" y="58820"/>
                </a:lnTo>
                <a:lnTo>
                  <a:pt x="285748" y="70486"/>
                </a:lnTo>
                <a:lnTo>
                  <a:pt x="287654" y="80169"/>
                </a:lnTo>
                <a:lnTo>
                  <a:pt x="288924" y="88529"/>
                </a:lnTo>
                <a:lnTo>
                  <a:pt x="289771" y="96007"/>
                </a:lnTo>
                <a:lnTo>
                  <a:pt x="293253" y="119557"/>
                </a:lnTo>
                <a:lnTo>
                  <a:pt x="295514" y="133837"/>
                </a:lnTo>
                <a:lnTo>
                  <a:pt x="296070" y="149073"/>
                </a:lnTo>
                <a:lnTo>
                  <a:pt x="295487" y="164945"/>
                </a:lnTo>
                <a:lnTo>
                  <a:pt x="294147" y="181241"/>
                </a:lnTo>
                <a:lnTo>
                  <a:pt x="293253" y="194963"/>
                </a:lnTo>
                <a:lnTo>
                  <a:pt x="292260" y="217829"/>
                </a:lnTo>
                <a:lnTo>
                  <a:pt x="290090" y="225070"/>
                </a:lnTo>
                <a:lnTo>
                  <a:pt x="286739" y="229897"/>
                </a:lnTo>
                <a:lnTo>
                  <a:pt x="282599" y="233115"/>
                </a:lnTo>
                <a:lnTo>
                  <a:pt x="278887" y="234308"/>
                </a:lnTo>
                <a:lnTo>
                  <a:pt x="275460" y="234151"/>
                </a:lnTo>
                <a:lnTo>
                  <a:pt x="265748" y="2309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5"/>
          <p:cNvSpPr/>
          <p:nvPr/>
        </p:nvSpPr>
        <p:spPr>
          <a:xfrm>
            <a:off x="3654742" y="5966567"/>
            <a:ext cx="471488" cy="25611"/>
          </a:xfrm>
          <a:custGeom>
            <a:avLst/>
            <a:gdLst/>
            <a:ahLst/>
            <a:cxnLst/>
            <a:rect l="0" t="0" r="0" b="0"/>
            <a:pathLst>
              <a:path w="471488" h="25611">
                <a:moveTo>
                  <a:pt x="0" y="17037"/>
                </a:moveTo>
                <a:lnTo>
                  <a:pt x="0" y="12487"/>
                </a:lnTo>
                <a:lnTo>
                  <a:pt x="1905" y="11146"/>
                </a:lnTo>
                <a:lnTo>
                  <a:pt x="5080" y="10253"/>
                </a:lnTo>
                <a:lnTo>
                  <a:pt x="9102" y="9656"/>
                </a:lnTo>
                <a:lnTo>
                  <a:pt x="21308" y="9259"/>
                </a:lnTo>
                <a:lnTo>
                  <a:pt x="60270" y="8818"/>
                </a:lnTo>
                <a:lnTo>
                  <a:pt x="84947" y="7748"/>
                </a:lnTo>
                <a:lnTo>
                  <a:pt x="182056" y="1726"/>
                </a:lnTo>
                <a:lnTo>
                  <a:pt x="198523" y="1116"/>
                </a:lnTo>
                <a:lnTo>
                  <a:pt x="309160" y="134"/>
                </a:lnTo>
                <a:lnTo>
                  <a:pt x="360924" y="0"/>
                </a:lnTo>
                <a:lnTo>
                  <a:pt x="380634" y="917"/>
                </a:lnTo>
                <a:lnTo>
                  <a:pt x="396631" y="2481"/>
                </a:lnTo>
                <a:lnTo>
                  <a:pt x="410153" y="4475"/>
                </a:lnTo>
                <a:lnTo>
                  <a:pt x="422978" y="6758"/>
                </a:lnTo>
                <a:lnTo>
                  <a:pt x="435338" y="9232"/>
                </a:lnTo>
                <a:lnTo>
                  <a:pt x="471487" y="25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6"/>
          <p:cNvSpPr/>
          <p:nvPr/>
        </p:nvSpPr>
        <p:spPr>
          <a:xfrm>
            <a:off x="5300662" y="6027059"/>
            <a:ext cx="300039" cy="325164"/>
          </a:xfrm>
          <a:custGeom>
            <a:avLst/>
            <a:gdLst/>
            <a:ahLst/>
            <a:cxnLst/>
            <a:rect l="0" t="0" r="0" b="0"/>
            <a:pathLst>
              <a:path w="300039" h="325164">
                <a:moveTo>
                  <a:pt x="0" y="273728"/>
                </a:moveTo>
                <a:lnTo>
                  <a:pt x="4551" y="273728"/>
                </a:lnTo>
                <a:lnTo>
                  <a:pt x="6844" y="272776"/>
                </a:lnTo>
                <a:lnTo>
                  <a:pt x="11931" y="269178"/>
                </a:lnTo>
                <a:lnTo>
                  <a:pt x="14622" y="263074"/>
                </a:lnTo>
                <a:lnTo>
                  <a:pt x="17368" y="254243"/>
                </a:lnTo>
                <a:lnTo>
                  <a:pt x="20151" y="243593"/>
                </a:lnTo>
                <a:lnTo>
                  <a:pt x="22959" y="234589"/>
                </a:lnTo>
                <a:lnTo>
                  <a:pt x="25784" y="226680"/>
                </a:lnTo>
                <a:lnTo>
                  <a:pt x="28619" y="219503"/>
                </a:lnTo>
                <a:lnTo>
                  <a:pt x="34310" y="203908"/>
                </a:lnTo>
                <a:lnTo>
                  <a:pt x="37161" y="195749"/>
                </a:lnTo>
                <a:lnTo>
                  <a:pt x="39061" y="188405"/>
                </a:lnTo>
                <a:lnTo>
                  <a:pt x="40329" y="181603"/>
                </a:lnTo>
                <a:lnTo>
                  <a:pt x="41173" y="175164"/>
                </a:lnTo>
                <a:lnTo>
                  <a:pt x="42689" y="168014"/>
                </a:lnTo>
                <a:lnTo>
                  <a:pt x="44652" y="160390"/>
                </a:lnTo>
                <a:lnTo>
                  <a:pt x="46913" y="152449"/>
                </a:lnTo>
                <a:lnTo>
                  <a:pt x="51965" y="136006"/>
                </a:lnTo>
                <a:lnTo>
                  <a:pt x="54646" y="127621"/>
                </a:lnTo>
                <a:lnTo>
                  <a:pt x="57386" y="120126"/>
                </a:lnTo>
                <a:lnTo>
                  <a:pt x="60165" y="113225"/>
                </a:lnTo>
                <a:lnTo>
                  <a:pt x="62970" y="106718"/>
                </a:lnTo>
                <a:lnTo>
                  <a:pt x="68626" y="94409"/>
                </a:lnTo>
                <a:lnTo>
                  <a:pt x="80019" y="70985"/>
                </a:lnTo>
                <a:lnTo>
                  <a:pt x="83826" y="67129"/>
                </a:lnTo>
                <a:lnTo>
                  <a:pt x="88269" y="64557"/>
                </a:lnTo>
                <a:lnTo>
                  <a:pt x="97333" y="60748"/>
                </a:lnTo>
                <a:lnTo>
                  <a:pt x="104537" y="55881"/>
                </a:lnTo>
                <a:lnTo>
                  <a:pt x="110913" y="53082"/>
                </a:lnTo>
                <a:lnTo>
                  <a:pt x="113947" y="52336"/>
                </a:lnTo>
                <a:lnTo>
                  <a:pt x="116922" y="52791"/>
                </a:lnTo>
                <a:lnTo>
                  <a:pt x="122768" y="55836"/>
                </a:lnTo>
                <a:lnTo>
                  <a:pt x="124708" y="57982"/>
                </a:lnTo>
                <a:lnTo>
                  <a:pt x="126001" y="60365"/>
                </a:lnTo>
                <a:lnTo>
                  <a:pt x="128391" y="69363"/>
                </a:lnTo>
                <a:lnTo>
                  <a:pt x="132628" y="89236"/>
                </a:lnTo>
                <a:lnTo>
                  <a:pt x="135091" y="104061"/>
                </a:lnTo>
                <a:lnTo>
                  <a:pt x="140368" y="140853"/>
                </a:lnTo>
                <a:lnTo>
                  <a:pt x="142156" y="162285"/>
                </a:lnTo>
                <a:lnTo>
                  <a:pt x="143348" y="185145"/>
                </a:lnTo>
                <a:lnTo>
                  <a:pt x="145593" y="252402"/>
                </a:lnTo>
                <a:lnTo>
                  <a:pt x="146592" y="252843"/>
                </a:lnTo>
                <a:lnTo>
                  <a:pt x="148210" y="252185"/>
                </a:lnTo>
                <a:lnTo>
                  <a:pt x="150242" y="250794"/>
                </a:lnTo>
                <a:lnTo>
                  <a:pt x="151596" y="248913"/>
                </a:lnTo>
                <a:lnTo>
                  <a:pt x="154455" y="240764"/>
                </a:lnTo>
                <a:lnTo>
                  <a:pt x="158499" y="231772"/>
                </a:lnTo>
                <a:lnTo>
                  <a:pt x="159958" y="225755"/>
                </a:lnTo>
                <a:lnTo>
                  <a:pt x="160932" y="218886"/>
                </a:lnTo>
                <a:lnTo>
                  <a:pt x="161580" y="211449"/>
                </a:lnTo>
                <a:lnTo>
                  <a:pt x="162965" y="203634"/>
                </a:lnTo>
                <a:lnTo>
                  <a:pt x="164841" y="195566"/>
                </a:lnTo>
                <a:lnTo>
                  <a:pt x="167044" y="187330"/>
                </a:lnTo>
                <a:lnTo>
                  <a:pt x="169465" y="176124"/>
                </a:lnTo>
                <a:lnTo>
                  <a:pt x="177424" y="134954"/>
                </a:lnTo>
                <a:lnTo>
                  <a:pt x="182995" y="109816"/>
                </a:lnTo>
                <a:lnTo>
                  <a:pt x="187719" y="95873"/>
                </a:lnTo>
                <a:lnTo>
                  <a:pt x="193726" y="80863"/>
                </a:lnTo>
                <a:lnTo>
                  <a:pt x="206116" y="52755"/>
                </a:lnTo>
                <a:lnTo>
                  <a:pt x="214797" y="33913"/>
                </a:lnTo>
                <a:lnTo>
                  <a:pt x="218446" y="27174"/>
                </a:lnTo>
                <a:lnTo>
                  <a:pt x="225039" y="17146"/>
                </a:lnTo>
                <a:lnTo>
                  <a:pt x="233685" y="9514"/>
                </a:lnTo>
                <a:lnTo>
                  <a:pt x="242925" y="3900"/>
                </a:lnTo>
                <a:lnTo>
                  <a:pt x="250207" y="1404"/>
                </a:lnTo>
                <a:lnTo>
                  <a:pt x="256618" y="295"/>
                </a:lnTo>
                <a:lnTo>
                  <a:pt x="259661" y="0"/>
                </a:lnTo>
                <a:lnTo>
                  <a:pt x="262642" y="755"/>
                </a:lnTo>
                <a:lnTo>
                  <a:pt x="268495" y="4134"/>
                </a:lnTo>
                <a:lnTo>
                  <a:pt x="270437" y="6369"/>
                </a:lnTo>
                <a:lnTo>
                  <a:pt x="271731" y="8812"/>
                </a:lnTo>
                <a:lnTo>
                  <a:pt x="274122" y="15017"/>
                </a:lnTo>
                <a:lnTo>
                  <a:pt x="278359" y="24126"/>
                </a:lnTo>
                <a:lnTo>
                  <a:pt x="280823" y="33031"/>
                </a:lnTo>
                <a:lnTo>
                  <a:pt x="283418" y="44684"/>
                </a:lnTo>
                <a:lnTo>
                  <a:pt x="286100" y="58167"/>
                </a:lnTo>
                <a:lnTo>
                  <a:pt x="287889" y="70014"/>
                </a:lnTo>
                <a:lnTo>
                  <a:pt x="289081" y="80768"/>
                </a:lnTo>
                <a:lnTo>
                  <a:pt x="289875" y="90796"/>
                </a:lnTo>
                <a:lnTo>
                  <a:pt x="290406" y="107958"/>
                </a:lnTo>
                <a:lnTo>
                  <a:pt x="291372" y="228327"/>
                </a:lnTo>
                <a:lnTo>
                  <a:pt x="291453" y="310530"/>
                </a:lnTo>
                <a:lnTo>
                  <a:pt x="292409" y="315408"/>
                </a:lnTo>
                <a:lnTo>
                  <a:pt x="293999" y="318659"/>
                </a:lnTo>
                <a:lnTo>
                  <a:pt x="300038" y="3251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7"/>
          <p:cNvSpPr/>
          <p:nvPr/>
        </p:nvSpPr>
        <p:spPr>
          <a:xfrm>
            <a:off x="5712142" y="6017895"/>
            <a:ext cx="42863" cy="300038"/>
          </a:xfrm>
          <a:custGeom>
            <a:avLst/>
            <a:gdLst/>
            <a:ahLst/>
            <a:cxnLst/>
            <a:rect l="0" t="0" r="0" b="0"/>
            <a:pathLst>
              <a:path w="42863" h="300038">
                <a:moveTo>
                  <a:pt x="0" y="0"/>
                </a:moveTo>
                <a:lnTo>
                  <a:pt x="4551" y="13652"/>
                </a:lnTo>
                <a:lnTo>
                  <a:pt x="6844" y="18626"/>
                </a:lnTo>
                <a:lnTo>
                  <a:pt x="9325" y="22895"/>
                </a:lnTo>
                <a:lnTo>
                  <a:pt x="11932" y="26693"/>
                </a:lnTo>
                <a:lnTo>
                  <a:pt x="13670" y="31130"/>
                </a:lnTo>
                <a:lnTo>
                  <a:pt x="14828" y="35994"/>
                </a:lnTo>
                <a:lnTo>
                  <a:pt x="15601" y="41141"/>
                </a:lnTo>
                <a:lnTo>
                  <a:pt x="16115" y="46477"/>
                </a:lnTo>
                <a:lnTo>
                  <a:pt x="16459" y="51939"/>
                </a:lnTo>
                <a:lnTo>
                  <a:pt x="16687" y="57486"/>
                </a:lnTo>
                <a:lnTo>
                  <a:pt x="19482" y="83969"/>
                </a:lnTo>
                <a:lnTo>
                  <a:pt x="21561" y="101700"/>
                </a:lnTo>
                <a:lnTo>
                  <a:pt x="22946" y="116377"/>
                </a:lnTo>
                <a:lnTo>
                  <a:pt x="23870" y="129020"/>
                </a:lnTo>
                <a:lnTo>
                  <a:pt x="24486" y="140306"/>
                </a:lnTo>
                <a:lnTo>
                  <a:pt x="25170" y="160466"/>
                </a:lnTo>
                <a:lnTo>
                  <a:pt x="25609" y="196691"/>
                </a:lnTo>
                <a:lnTo>
                  <a:pt x="27550" y="209232"/>
                </a:lnTo>
                <a:lnTo>
                  <a:pt x="30749" y="224261"/>
                </a:lnTo>
                <a:lnTo>
                  <a:pt x="34787" y="240947"/>
                </a:lnTo>
                <a:lnTo>
                  <a:pt x="37479" y="253023"/>
                </a:lnTo>
                <a:lnTo>
                  <a:pt x="39274" y="262027"/>
                </a:lnTo>
                <a:lnTo>
                  <a:pt x="42862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8"/>
          <p:cNvSpPr/>
          <p:nvPr/>
        </p:nvSpPr>
        <p:spPr>
          <a:xfrm>
            <a:off x="5694997" y="5957950"/>
            <a:ext cx="239879" cy="376168"/>
          </a:xfrm>
          <a:custGeom>
            <a:avLst/>
            <a:gdLst/>
            <a:ahLst/>
            <a:cxnLst/>
            <a:rect l="0" t="0" r="0" b="0"/>
            <a:pathLst>
              <a:path w="239879" h="376168">
                <a:moveTo>
                  <a:pt x="0" y="171387"/>
                </a:moveTo>
                <a:lnTo>
                  <a:pt x="0" y="140143"/>
                </a:lnTo>
                <a:lnTo>
                  <a:pt x="1905" y="132460"/>
                </a:lnTo>
                <a:lnTo>
                  <a:pt x="5080" y="123528"/>
                </a:lnTo>
                <a:lnTo>
                  <a:pt x="23864" y="77267"/>
                </a:lnTo>
                <a:lnTo>
                  <a:pt x="30197" y="65778"/>
                </a:lnTo>
                <a:lnTo>
                  <a:pt x="37276" y="55261"/>
                </a:lnTo>
                <a:lnTo>
                  <a:pt x="44853" y="45392"/>
                </a:lnTo>
                <a:lnTo>
                  <a:pt x="51809" y="36908"/>
                </a:lnTo>
                <a:lnTo>
                  <a:pt x="58352" y="29347"/>
                </a:lnTo>
                <a:lnTo>
                  <a:pt x="64619" y="22401"/>
                </a:lnTo>
                <a:lnTo>
                  <a:pt x="70702" y="16819"/>
                </a:lnTo>
                <a:lnTo>
                  <a:pt x="76662" y="12144"/>
                </a:lnTo>
                <a:lnTo>
                  <a:pt x="82541" y="8075"/>
                </a:lnTo>
                <a:lnTo>
                  <a:pt x="88365" y="5362"/>
                </a:lnTo>
                <a:lnTo>
                  <a:pt x="94153" y="3554"/>
                </a:lnTo>
                <a:lnTo>
                  <a:pt x="99916" y="2348"/>
                </a:lnTo>
                <a:lnTo>
                  <a:pt x="104711" y="1544"/>
                </a:lnTo>
                <a:lnTo>
                  <a:pt x="108859" y="1009"/>
                </a:lnTo>
                <a:lnTo>
                  <a:pt x="112578" y="651"/>
                </a:lnTo>
                <a:lnTo>
                  <a:pt x="116962" y="413"/>
                </a:lnTo>
                <a:lnTo>
                  <a:pt x="126913" y="149"/>
                </a:lnTo>
                <a:lnTo>
                  <a:pt x="138675" y="0"/>
                </a:lnTo>
                <a:lnTo>
                  <a:pt x="141980" y="931"/>
                </a:lnTo>
                <a:lnTo>
                  <a:pt x="148192" y="4506"/>
                </a:lnTo>
                <a:lnTo>
                  <a:pt x="154128" y="9271"/>
                </a:lnTo>
                <a:lnTo>
                  <a:pt x="157045" y="11875"/>
                </a:lnTo>
                <a:lnTo>
                  <a:pt x="158989" y="15516"/>
                </a:lnTo>
                <a:lnTo>
                  <a:pt x="161149" y="24641"/>
                </a:lnTo>
                <a:lnTo>
                  <a:pt x="162366" y="35938"/>
                </a:lnTo>
                <a:lnTo>
                  <a:pt x="160110" y="47370"/>
                </a:lnTo>
                <a:lnTo>
                  <a:pt x="158175" y="54419"/>
                </a:lnTo>
                <a:lnTo>
                  <a:pt x="155933" y="61024"/>
                </a:lnTo>
                <a:lnTo>
                  <a:pt x="153485" y="67331"/>
                </a:lnTo>
                <a:lnTo>
                  <a:pt x="145368" y="87040"/>
                </a:lnTo>
                <a:lnTo>
                  <a:pt x="129061" y="127549"/>
                </a:lnTo>
                <a:lnTo>
                  <a:pt x="120330" y="145972"/>
                </a:lnTo>
                <a:lnTo>
                  <a:pt x="111653" y="162064"/>
                </a:lnTo>
                <a:lnTo>
                  <a:pt x="103010" y="176601"/>
                </a:lnTo>
                <a:lnTo>
                  <a:pt x="96296" y="187246"/>
                </a:lnTo>
                <a:lnTo>
                  <a:pt x="90867" y="195295"/>
                </a:lnTo>
                <a:lnTo>
                  <a:pt x="86296" y="201613"/>
                </a:lnTo>
                <a:lnTo>
                  <a:pt x="82296" y="206778"/>
                </a:lnTo>
                <a:lnTo>
                  <a:pt x="75311" y="215056"/>
                </a:lnTo>
                <a:lnTo>
                  <a:pt x="72115" y="217645"/>
                </a:lnTo>
                <a:lnTo>
                  <a:pt x="66023" y="220521"/>
                </a:lnTo>
                <a:lnTo>
                  <a:pt x="60142" y="224340"/>
                </a:lnTo>
                <a:lnTo>
                  <a:pt x="57239" y="226691"/>
                </a:lnTo>
                <a:lnTo>
                  <a:pt x="56257" y="226355"/>
                </a:lnTo>
                <a:lnTo>
                  <a:pt x="56555" y="224224"/>
                </a:lnTo>
                <a:lnTo>
                  <a:pt x="57706" y="220899"/>
                </a:lnTo>
                <a:lnTo>
                  <a:pt x="59426" y="218683"/>
                </a:lnTo>
                <a:lnTo>
                  <a:pt x="61524" y="217205"/>
                </a:lnTo>
                <a:lnTo>
                  <a:pt x="63876" y="216220"/>
                </a:lnTo>
                <a:lnTo>
                  <a:pt x="69029" y="212585"/>
                </a:lnTo>
                <a:lnTo>
                  <a:pt x="75447" y="206842"/>
                </a:lnTo>
                <a:lnTo>
                  <a:pt x="84650" y="197940"/>
                </a:lnTo>
                <a:lnTo>
                  <a:pt x="89771" y="193852"/>
                </a:lnTo>
                <a:lnTo>
                  <a:pt x="95090" y="190173"/>
                </a:lnTo>
                <a:lnTo>
                  <a:pt x="100541" y="186769"/>
                </a:lnTo>
                <a:lnTo>
                  <a:pt x="106079" y="183547"/>
                </a:lnTo>
                <a:lnTo>
                  <a:pt x="117314" y="177427"/>
                </a:lnTo>
                <a:lnTo>
                  <a:pt x="123929" y="175413"/>
                </a:lnTo>
                <a:lnTo>
                  <a:pt x="131197" y="174071"/>
                </a:lnTo>
                <a:lnTo>
                  <a:pt x="138900" y="173176"/>
                </a:lnTo>
                <a:lnTo>
                  <a:pt x="145940" y="172580"/>
                </a:lnTo>
                <a:lnTo>
                  <a:pt x="152538" y="172182"/>
                </a:lnTo>
                <a:lnTo>
                  <a:pt x="158842" y="171917"/>
                </a:lnTo>
                <a:lnTo>
                  <a:pt x="163997" y="170788"/>
                </a:lnTo>
                <a:lnTo>
                  <a:pt x="168386" y="169083"/>
                </a:lnTo>
                <a:lnTo>
                  <a:pt x="172265" y="166993"/>
                </a:lnTo>
                <a:lnTo>
                  <a:pt x="176756" y="166553"/>
                </a:lnTo>
                <a:lnTo>
                  <a:pt x="181655" y="167212"/>
                </a:lnTo>
                <a:lnTo>
                  <a:pt x="186826" y="168603"/>
                </a:lnTo>
                <a:lnTo>
                  <a:pt x="192178" y="170484"/>
                </a:lnTo>
                <a:lnTo>
                  <a:pt x="197651" y="172690"/>
                </a:lnTo>
                <a:lnTo>
                  <a:pt x="203205" y="175114"/>
                </a:lnTo>
                <a:lnTo>
                  <a:pt x="207860" y="177682"/>
                </a:lnTo>
                <a:lnTo>
                  <a:pt x="211916" y="180346"/>
                </a:lnTo>
                <a:lnTo>
                  <a:pt x="218962" y="185847"/>
                </a:lnTo>
                <a:lnTo>
                  <a:pt x="225269" y="191466"/>
                </a:lnTo>
                <a:lnTo>
                  <a:pt x="231247" y="197139"/>
                </a:lnTo>
                <a:lnTo>
                  <a:pt x="234175" y="199985"/>
                </a:lnTo>
                <a:lnTo>
                  <a:pt x="236127" y="203787"/>
                </a:lnTo>
                <a:lnTo>
                  <a:pt x="238295" y="213092"/>
                </a:lnTo>
                <a:lnTo>
                  <a:pt x="238874" y="219193"/>
                </a:lnTo>
                <a:lnTo>
                  <a:pt x="239259" y="226118"/>
                </a:lnTo>
                <a:lnTo>
                  <a:pt x="239687" y="240479"/>
                </a:lnTo>
                <a:lnTo>
                  <a:pt x="239878" y="253212"/>
                </a:lnTo>
                <a:lnTo>
                  <a:pt x="238023" y="262133"/>
                </a:lnTo>
                <a:lnTo>
                  <a:pt x="234882" y="272841"/>
                </a:lnTo>
                <a:lnTo>
                  <a:pt x="230883" y="284744"/>
                </a:lnTo>
                <a:lnTo>
                  <a:pt x="226312" y="293631"/>
                </a:lnTo>
                <a:lnTo>
                  <a:pt x="221360" y="300508"/>
                </a:lnTo>
                <a:lnTo>
                  <a:pt x="216153" y="306045"/>
                </a:lnTo>
                <a:lnTo>
                  <a:pt x="209825" y="313547"/>
                </a:lnTo>
                <a:lnTo>
                  <a:pt x="195173" y="332042"/>
                </a:lnTo>
                <a:lnTo>
                  <a:pt x="188218" y="339450"/>
                </a:lnTo>
                <a:lnTo>
                  <a:pt x="181676" y="345342"/>
                </a:lnTo>
                <a:lnTo>
                  <a:pt x="175410" y="350222"/>
                </a:lnTo>
                <a:lnTo>
                  <a:pt x="167422" y="355380"/>
                </a:lnTo>
                <a:lnTo>
                  <a:pt x="158287" y="360724"/>
                </a:lnTo>
                <a:lnTo>
                  <a:pt x="148387" y="366192"/>
                </a:lnTo>
                <a:lnTo>
                  <a:pt x="139882" y="369837"/>
                </a:lnTo>
                <a:lnTo>
                  <a:pt x="132308" y="372267"/>
                </a:lnTo>
                <a:lnTo>
                  <a:pt x="125353" y="373887"/>
                </a:lnTo>
                <a:lnTo>
                  <a:pt x="118811" y="374967"/>
                </a:lnTo>
                <a:lnTo>
                  <a:pt x="112545" y="375687"/>
                </a:lnTo>
                <a:lnTo>
                  <a:pt x="106462" y="376167"/>
                </a:lnTo>
                <a:lnTo>
                  <a:pt x="100502" y="375535"/>
                </a:lnTo>
                <a:lnTo>
                  <a:pt x="94624" y="374160"/>
                </a:lnTo>
                <a:lnTo>
                  <a:pt x="77153" y="3685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9"/>
          <p:cNvSpPr/>
          <p:nvPr/>
        </p:nvSpPr>
        <p:spPr>
          <a:xfrm>
            <a:off x="5394959" y="5873469"/>
            <a:ext cx="608649" cy="50129"/>
          </a:xfrm>
          <a:custGeom>
            <a:avLst/>
            <a:gdLst/>
            <a:ahLst/>
            <a:cxnLst/>
            <a:rect l="0" t="0" r="0" b="0"/>
            <a:pathLst>
              <a:path w="608649" h="50129">
                <a:moveTo>
                  <a:pt x="0" y="50128"/>
                </a:moveTo>
                <a:lnTo>
                  <a:pt x="9103" y="41026"/>
                </a:lnTo>
                <a:lnTo>
                  <a:pt x="12736" y="38345"/>
                </a:lnTo>
                <a:lnTo>
                  <a:pt x="16111" y="36558"/>
                </a:lnTo>
                <a:lnTo>
                  <a:pt x="19313" y="35366"/>
                </a:lnTo>
                <a:lnTo>
                  <a:pt x="27952" y="34042"/>
                </a:lnTo>
                <a:lnTo>
                  <a:pt x="32922" y="33689"/>
                </a:lnTo>
                <a:lnTo>
                  <a:pt x="38141" y="32501"/>
                </a:lnTo>
                <a:lnTo>
                  <a:pt x="43525" y="30757"/>
                </a:lnTo>
                <a:lnTo>
                  <a:pt x="49019" y="28642"/>
                </a:lnTo>
                <a:lnTo>
                  <a:pt x="56492" y="27231"/>
                </a:lnTo>
                <a:lnTo>
                  <a:pt x="65284" y="26291"/>
                </a:lnTo>
                <a:lnTo>
                  <a:pt x="74955" y="25664"/>
                </a:lnTo>
                <a:lnTo>
                  <a:pt x="85213" y="24294"/>
                </a:lnTo>
                <a:lnTo>
                  <a:pt x="95862" y="22428"/>
                </a:lnTo>
                <a:lnTo>
                  <a:pt x="106770" y="20232"/>
                </a:lnTo>
                <a:lnTo>
                  <a:pt x="116900" y="18767"/>
                </a:lnTo>
                <a:lnTo>
                  <a:pt x="126511" y="17791"/>
                </a:lnTo>
                <a:lnTo>
                  <a:pt x="135776" y="17140"/>
                </a:lnTo>
                <a:lnTo>
                  <a:pt x="145763" y="15753"/>
                </a:lnTo>
                <a:lnTo>
                  <a:pt x="156230" y="13877"/>
                </a:lnTo>
                <a:lnTo>
                  <a:pt x="167019" y="11673"/>
                </a:lnTo>
                <a:lnTo>
                  <a:pt x="177068" y="10204"/>
                </a:lnTo>
                <a:lnTo>
                  <a:pt x="186626" y="9225"/>
                </a:lnTo>
                <a:lnTo>
                  <a:pt x="195855" y="8571"/>
                </a:lnTo>
                <a:lnTo>
                  <a:pt x="254353" y="3102"/>
                </a:lnTo>
                <a:lnTo>
                  <a:pt x="281011" y="1632"/>
                </a:lnTo>
                <a:lnTo>
                  <a:pt x="341112" y="0"/>
                </a:lnTo>
                <a:lnTo>
                  <a:pt x="375998" y="517"/>
                </a:lnTo>
                <a:lnTo>
                  <a:pt x="542386" y="6548"/>
                </a:lnTo>
                <a:lnTo>
                  <a:pt x="567768" y="6946"/>
                </a:lnTo>
                <a:lnTo>
                  <a:pt x="577585" y="8006"/>
                </a:lnTo>
                <a:lnTo>
                  <a:pt x="586034" y="9664"/>
                </a:lnTo>
                <a:lnTo>
                  <a:pt x="608648" y="158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0"/>
          <p:cNvSpPr/>
          <p:nvPr/>
        </p:nvSpPr>
        <p:spPr>
          <a:xfrm>
            <a:off x="4863465" y="4972050"/>
            <a:ext cx="248603" cy="1508761"/>
          </a:xfrm>
          <a:custGeom>
            <a:avLst/>
            <a:gdLst/>
            <a:ahLst/>
            <a:cxnLst/>
            <a:rect l="0" t="0" r="0" b="0"/>
            <a:pathLst>
              <a:path w="248603" h="1508761">
                <a:moveTo>
                  <a:pt x="0" y="1508760"/>
                </a:moveTo>
                <a:lnTo>
                  <a:pt x="20400" y="1488360"/>
                </a:lnTo>
                <a:lnTo>
                  <a:pt x="25894" y="1480325"/>
                </a:lnTo>
                <a:lnTo>
                  <a:pt x="28692" y="1475516"/>
                </a:lnTo>
                <a:lnTo>
                  <a:pt x="31802" y="1462552"/>
                </a:lnTo>
                <a:lnTo>
                  <a:pt x="34136" y="1449171"/>
                </a:lnTo>
                <a:lnTo>
                  <a:pt x="39853" y="1435329"/>
                </a:lnTo>
                <a:lnTo>
                  <a:pt x="41971" y="1418634"/>
                </a:lnTo>
                <a:lnTo>
                  <a:pt x="45226" y="1377715"/>
                </a:lnTo>
                <a:lnTo>
                  <a:pt x="47723" y="1347648"/>
                </a:lnTo>
                <a:lnTo>
                  <a:pt x="44726" y="1310845"/>
                </a:lnTo>
                <a:lnTo>
                  <a:pt x="42462" y="1252739"/>
                </a:lnTo>
                <a:lnTo>
                  <a:pt x="35554" y="1133615"/>
                </a:lnTo>
                <a:lnTo>
                  <a:pt x="33587" y="1102587"/>
                </a:lnTo>
                <a:lnTo>
                  <a:pt x="29850" y="1087256"/>
                </a:lnTo>
                <a:lnTo>
                  <a:pt x="29425" y="1081072"/>
                </a:lnTo>
                <a:lnTo>
                  <a:pt x="30094" y="1075997"/>
                </a:lnTo>
                <a:lnTo>
                  <a:pt x="32425" y="1066866"/>
                </a:lnTo>
                <a:lnTo>
                  <a:pt x="35194" y="1020256"/>
                </a:lnTo>
                <a:lnTo>
                  <a:pt x="41664" y="979316"/>
                </a:lnTo>
                <a:lnTo>
                  <a:pt x="42329" y="945474"/>
                </a:lnTo>
                <a:lnTo>
                  <a:pt x="43578" y="898366"/>
                </a:lnTo>
                <a:lnTo>
                  <a:pt x="49601" y="821274"/>
                </a:lnTo>
                <a:lnTo>
                  <a:pt x="53477" y="790778"/>
                </a:lnTo>
                <a:lnTo>
                  <a:pt x="64725" y="735949"/>
                </a:lnTo>
                <a:lnTo>
                  <a:pt x="69819" y="714470"/>
                </a:lnTo>
                <a:lnTo>
                  <a:pt x="74169" y="698246"/>
                </a:lnTo>
                <a:lnTo>
                  <a:pt x="81541" y="669424"/>
                </a:lnTo>
                <a:lnTo>
                  <a:pt x="91047" y="615119"/>
                </a:lnTo>
                <a:lnTo>
                  <a:pt x="96980" y="589616"/>
                </a:lnTo>
                <a:lnTo>
                  <a:pt x="102659" y="549961"/>
                </a:lnTo>
                <a:lnTo>
                  <a:pt x="106904" y="532082"/>
                </a:lnTo>
                <a:lnTo>
                  <a:pt x="123750" y="460443"/>
                </a:lnTo>
                <a:lnTo>
                  <a:pt x="147246" y="352501"/>
                </a:lnTo>
                <a:lnTo>
                  <a:pt x="151504" y="335013"/>
                </a:lnTo>
                <a:lnTo>
                  <a:pt x="173744" y="250368"/>
                </a:lnTo>
                <a:lnTo>
                  <a:pt x="182947" y="217954"/>
                </a:lnTo>
                <a:lnTo>
                  <a:pt x="190212" y="194024"/>
                </a:lnTo>
                <a:lnTo>
                  <a:pt x="199657" y="164486"/>
                </a:lnTo>
                <a:lnTo>
                  <a:pt x="204542" y="143947"/>
                </a:lnTo>
                <a:lnTo>
                  <a:pt x="223165" y="58208"/>
                </a:lnTo>
                <a:lnTo>
                  <a:pt x="227834" y="38806"/>
                </a:lnTo>
                <a:lnTo>
                  <a:pt x="236416" y="5465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1"/>
          <p:cNvSpPr/>
          <p:nvPr/>
        </p:nvSpPr>
        <p:spPr>
          <a:xfrm>
            <a:off x="7169513" y="5006463"/>
            <a:ext cx="117705" cy="81077"/>
          </a:xfrm>
          <a:custGeom>
            <a:avLst/>
            <a:gdLst/>
            <a:ahLst/>
            <a:cxnLst/>
            <a:rect l="0" t="0" r="0" b="0"/>
            <a:pathLst>
              <a:path w="117705" h="81077">
                <a:moveTo>
                  <a:pt x="102824" y="25594"/>
                </a:moveTo>
                <a:lnTo>
                  <a:pt x="95443" y="10832"/>
                </a:lnTo>
                <a:lnTo>
                  <a:pt x="94094" y="9085"/>
                </a:lnTo>
                <a:lnTo>
                  <a:pt x="92241" y="6968"/>
                </a:lnTo>
                <a:lnTo>
                  <a:pt x="90054" y="4604"/>
                </a:lnTo>
                <a:lnTo>
                  <a:pt x="87644" y="3028"/>
                </a:lnTo>
                <a:lnTo>
                  <a:pt x="85083" y="1978"/>
                </a:lnTo>
                <a:lnTo>
                  <a:pt x="82424" y="1277"/>
                </a:lnTo>
                <a:lnTo>
                  <a:pt x="78747" y="811"/>
                </a:lnTo>
                <a:lnTo>
                  <a:pt x="74390" y="499"/>
                </a:lnTo>
                <a:lnTo>
                  <a:pt x="65422" y="153"/>
                </a:lnTo>
                <a:lnTo>
                  <a:pt x="58261" y="0"/>
                </a:lnTo>
                <a:lnTo>
                  <a:pt x="53113" y="911"/>
                </a:lnTo>
                <a:lnTo>
                  <a:pt x="46824" y="2471"/>
                </a:lnTo>
                <a:lnTo>
                  <a:pt x="39773" y="4464"/>
                </a:lnTo>
                <a:lnTo>
                  <a:pt x="34120" y="6745"/>
                </a:lnTo>
                <a:lnTo>
                  <a:pt x="29399" y="9218"/>
                </a:lnTo>
                <a:lnTo>
                  <a:pt x="25299" y="11819"/>
                </a:lnTo>
                <a:lnTo>
                  <a:pt x="21613" y="14506"/>
                </a:lnTo>
                <a:lnTo>
                  <a:pt x="18204" y="17250"/>
                </a:lnTo>
                <a:lnTo>
                  <a:pt x="14978" y="20031"/>
                </a:lnTo>
                <a:lnTo>
                  <a:pt x="11875" y="23791"/>
                </a:lnTo>
                <a:lnTo>
                  <a:pt x="8854" y="28202"/>
                </a:lnTo>
                <a:lnTo>
                  <a:pt x="1712" y="39868"/>
                </a:lnTo>
                <a:lnTo>
                  <a:pt x="1126" y="41778"/>
                </a:lnTo>
                <a:lnTo>
                  <a:pt x="736" y="44003"/>
                </a:lnTo>
                <a:lnTo>
                  <a:pt x="475" y="46439"/>
                </a:lnTo>
                <a:lnTo>
                  <a:pt x="302" y="49016"/>
                </a:lnTo>
                <a:lnTo>
                  <a:pt x="186" y="51686"/>
                </a:lnTo>
                <a:lnTo>
                  <a:pt x="57" y="57193"/>
                </a:lnTo>
                <a:lnTo>
                  <a:pt x="0" y="62816"/>
                </a:lnTo>
                <a:lnTo>
                  <a:pt x="937" y="64696"/>
                </a:lnTo>
                <a:lnTo>
                  <a:pt x="2515" y="65950"/>
                </a:lnTo>
                <a:lnTo>
                  <a:pt x="4518" y="66785"/>
                </a:lnTo>
                <a:lnTo>
                  <a:pt x="6807" y="68295"/>
                </a:lnTo>
                <a:lnTo>
                  <a:pt x="9286" y="70254"/>
                </a:lnTo>
                <a:lnTo>
                  <a:pt x="11890" y="72512"/>
                </a:lnTo>
                <a:lnTo>
                  <a:pt x="15532" y="74970"/>
                </a:lnTo>
                <a:lnTo>
                  <a:pt x="19864" y="77562"/>
                </a:lnTo>
                <a:lnTo>
                  <a:pt x="24657" y="80242"/>
                </a:lnTo>
                <a:lnTo>
                  <a:pt x="28805" y="81076"/>
                </a:lnTo>
                <a:lnTo>
                  <a:pt x="32524" y="80679"/>
                </a:lnTo>
                <a:lnTo>
                  <a:pt x="35954" y="79462"/>
                </a:lnTo>
                <a:lnTo>
                  <a:pt x="40146" y="78652"/>
                </a:lnTo>
                <a:lnTo>
                  <a:pt x="44847" y="78111"/>
                </a:lnTo>
                <a:lnTo>
                  <a:pt x="49885" y="77750"/>
                </a:lnTo>
                <a:lnTo>
                  <a:pt x="54197" y="76558"/>
                </a:lnTo>
                <a:lnTo>
                  <a:pt x="58024" y="74810"/>
                </a:lnTo>
                <a:lnTo>
                  <a:pt x="61527" y="72692"/>
                </a:lnTo>
                <a:lnTo>
                  <a:pt x="66720" y="70328"/>
                </a:lnTo>
                <a:lnTo>
                  <a:pt x="73040" y="67799"/>
                </a:lnTo>
                <a:lnTo>
                  <a:pt x="80111" y="65161"/>
                </a:lnTo>
                <a:lnTo>
                  <a:pt x="86729" y="60544"/>
                </a:lnTo>
                <a:lnTo>
                  <a:pt x="93046" y="54609"/>
                </a:lnTo>
                <a:lnTo>
                  <a:pt x="99164" y="47795"/>
                </a:lnTo>
                <a:lnTo>
                  <a:pt x="104194" y="41347"/>
                </a:lnTo>
                <a:lnTo>
                  <a:pt x="108500" y="35143"/>
                </a:lnTo>
                <a:lnTo>
                  <a:pt x="112323" y="29103"/>
                </a:lnTo>
                <a:lnTo>
                  <a:pt x="114872" y="24123"/>
                </a:lnTo>
                <a:lnTo>
                  <a:pt x="116570" y="19851"/>
                </a:lnTo>
                <a:lnTo>
                  <a:pt x="117704" y="16050"/>
                </a:lnTo>
                <a:lnTo>
                  <a:pt x="117506" y="12564"/>
                </a:lnTo>
                <a:lnTo>
                  <a:pt x="116422" y="9288"/>
                </a:lnTo>
                <a:lnTo>
                  <a:pt x="114747" y="6151"/>
                </a:lnTo>
                <a:lnTo>
                  <a:pt x="112678" y="4059"/>
                </a:lnTo>
                <a:lnTo>
                  <a:pt x="110346" y="2665"/>
                </a:lnTo>
                <a:lnTo>
                  <a:pt x="107838" y="1735"/>
                </a:lnTo>
                <a:lnTo>
                  <a:pt x="105215" y="1116"/>
                </a:lnTo>
                <a:lnTo>
                  <a:pt x="102512" y="703"/>
                </a:lnTo>
                <a:lnTo>
                  <a:pt x="99759" y="427"/>
                </a:lnTo>
                <a:lnTo>
                  <a:pt x="96971" y="244"/>
                </a:lnTo>
                <a:lnTo>
                  <a:pt x="94159" y="122"/>
                </a:lnTo>
                <a:lnTo>
                  <a:pt x="91332" y="40"/>
                </a:lnTo>
                <a:lnTo>
                  <a:pt x="86590" y="938"/>
                </a:lnTo>
                <a:lnTo>
                  <a:pt x="80572" y="2489"/>
                </a:lnTo>
                <a:lnTo>
                  <a:pt x="64033" y="7272"/>
                </a:lnTo>
                <a:lnTo>
                  <a:pt x="61723" y="8616"/>
                </a:lnTo>
                <a:lnTo>
                  <a:pt x="59231" y="10466"/>
                </a:lnTo>
                <a:lnTo>
                  <a:pt x="56617" y="12651"/>
                </a:lnTo>
                <a:lnTo>
                  <a:pt x="52970" y="15061"/>
                </a:lnTo>
                <a:lnTo>
                  <a:pt x="48633" y="17619"/>
                </a:lnTo>
                <a:lnTo>
                  <a:pt x="37086" y="24019"/>
                </a:lnTo>
                <a:lnTo>
                  <a:pt x="34234" y="26449"/>
                </a:lnTo>
                <a:lnTo>
                  <a:pt x="30427" y="29974"/>
                </a:lnTo>
                <a:lnTo>
                  <a:pt x="19732" y="40218"/>
                </a:lnTo>
                <a:lnTo>
                  <a:pt x="19807" y="42011"/>
                </a:lnTo>
                <a:lnTo>
                  <a:pt x="20809" y="44158"/>
                </a:lnTo>
                <a:lnTo>
                  <a:pt x="22430" y="46543"/>
                </a:lnTo>
                <a:lnTo>
                  <a:pt x="23510" y="49085"/>
                </a:lnTo>
                <a:lnTo>
                  <a:pt x="24231" y="51732"/>
                </a:lnTo>
                <a:lnTo>
                  <a:pt x="24711" y="54449"/>
                </a:lnTo>
                <a:lnTo>
                  <a:pt x="25984" y="57213"/>
                </a:lnTo>
                <a:lnTo>
                  <a:pt x="27785" y="60009"/>
                </a:lnTo>
                <a:lnTo>
                  <a:pt x="29938" y="62825"/>
                </a:lnTo>
                <a:lnTo>
                  <a:pt x="32326" y="63750"/>
                </a:lnTo>
                <a:lnTo>
                  <a:pt x="34870" y="63414"/>
                </a:lnTo>
                <a:lnTo>
                  <a:pt x="37519" y="62237"/>
                </a:lnTo>
                <a:lnTo>
                  <a:pt x="40238" y="61453"/>
                </a:lnTo>
                <a:lnTo>
                  <a:pt x="43002" y="60930"/>
                </a:lnTo>
                <a:lnTo>
                  <a:pt x="45797" y="60581"/>
                </a:lnTo>
                <a:lnTo>
                  <a:pt x="47661" y="59396"/>
                </a:lnTo>
                <a:lnTo>
                  <a:pt x="48904" y="57654"/>
                </a:lnTo>
                <a:lnTo>
                  <a:pt x="49732" y="55540"/>
                </a:lnTo>
                <a:lnTo>
                  <a:pt x="50285" y="53178"/>
                </a:lnTo>
                <a:lnTo>
                  <a:pt x="50653" y="50651"/>
                </a:lnTo>
                <a:lnTo>
                  <a:pt x="50898" y="48014"/>
                </a:lnTo>
                <a:lnTo>
                  <a:pt x="50109" y="46255"/>
                </a:lnTo>
                <a:lnTo>
                  <a:pt x="48631" y="45083"/>
                </a:lnTo>
                <a:lnTo>
                  <a:pt x="42817" y="42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2"/>
          <p:cNvSpPr/>
          <p:nvPr/>
        </p:nvSpPr>
        <p:spPr>
          <a:xfrm>
            <a:off x="8604788" y="4960134"/>
            <a:ext cx="70561" cy="56687"/>
          </a:xfrm>
          <a:custGeom>
            <a:avLst/>
            <a:gdLst/>
            <a:ahLst/>
            <a:cxnLst/>
            <a:rect l="0" t="0" r="0" b="0"/>
            <a:pathLst>
              <a:path w="70561" h="56687">
                <a:moveTo>
                  <a:pt x="47721" y="3343"/>
                </a:moveTo>
                <a:lnTo>
                  <a:pt x="34069" y="3343"/>
                </a:lnTo>
                <a:lnTo>
                  <a:pt x="27190" y="5248"/>
                </a:lnTo>
                <a:lnTo>
                  <a:pt x="19747" y="8423"/>
                </a:lnTo>
                <a:lnTo>
                  <a:pt x="11927" y="12445"/>
                </a:lnTo>
                <a:lnTo>
                  <a:pt x="7666" y="19889"/>
                </a:lnTo>
                <a:lnTo>
                  <a:pt x="5778" y="29614"/>
                </a:lnTo>
                <a:lnTo>
                  <a:pt x="5472" y="40859"/>
                </a:lnTo>
                <a:lnTo>
                  <a:pt x="10030" y="48357"/>
                </a:lnTo>
                <a:lnTo>
                  <a:pt x="17832" y="53354"/>
                </a:lnTo>
                <a:lnTo>
                  <a:pt x="27795" y="56686"/>
                </a:lnTo>
                <a:lnTo>
                  <a:pt x="37295" y="55098"/>
                </a:lnTo>
                <a:lnTo>
                  <a:pt x="46486" y="50229"/>
                </a:lnTo>
                <a:lnTo>
                  <a:pt x="55470" y="43173"/>
                </a:lnTo>
                <a:lnTo>
                  <a:pt x="58603" y="34659"/>
                </a:lnTo>
                <a:lnTo>
                  <a:pt x="57833" y="25172"/>
                </a:lnTo>
                <a:lnTo>
                  <a:pt x="54463" y="15039"/>
                </a:lnTo>
                <a:lnTo>
                  <a:pt x="51263" y="9235"/>
                </a:lnTo>
                <a:lnTo>
                  <a:pt x="48178" y="6319"/>
                </a:lnTo>
                <a:lnTo>
                  <a:pt x="45168" y="5327"/>
                </a:lnTo>
                <a:lnTo>
                  <a:pt x="43162" y="7523"/>
                </a:lnTo>
                <a:lnTo>
                  <a:pt x="41824" y="11845"/>
                </a:lnTo>
                <a:lnTo>
                  <a:pt x="40932" y="17584"/>
                </a:lnTo>
                <a:lnTo>
                  <a:pt x="43196" y="22362"/>
                </a:lnTo>
                <a:lnTo>
                  <a:pt x="47562" y="26500"/>
                </a:lnTo>
                <a:lnTo>
                  <a:pt x="53330" y="30211"/>
                </a:lnTo>
                <a:lnTo>
                  <a:pt x="59081" y="29828"/>
                </a:lnTo>
                <a:lnTo>
                  <a:pt x="64820" y="26715"/>
                </a:lnTo>
                <a:lnTo>
                  <a:pt x="70550" y="21782"/>
                </a:lnTo>
                <a:lnTo>
                  <a:pt x="70560" y="15635"/>
                </a:lnTo>
                <a:lnTo>
                  <a:pt x="66757" y="8680"/>
                </a:lnTo>
                <a:lnTo>
                  <a:pt x="60412" y="1186"/>
                </a:lnTo>
                <a:lnTo>
                  <a:pt x="50468" y="0"/>
                </a:lnTo>
                <a:lnTo>
                  <a:pt x="38123" y="3020"/>
                </a:lnTo>
                <a:lnTo>
                  <a:pt x="24178" y="8842"/>
                </a:lnTo>
                <a:lnTo>
                  <a:pt x="13927" y="17487"/>
                </a:lnTo>
                <a:lnTo>
                  <a:pt x="6142" y="28012"/>
                </a:lnTo>
                <a:lnTo>
                  <a:pt x="0" y="39792"/>
                </a:lnTo>
                <a:lnTo>
                  <a:pt x="667" y="46692"/>
                </a:lnTo>
                <a:lnTo>
                  <a:pt x="5874" y="50340"/>
                </a:lnTo>
                <a:lnTo>
                  <a:pt x="14109" y="51820"/>
                </a:lnTo>
                <a:lnTo>
                  <a:pt x="24361" y="48996"/>
                </a:lnTo>
                <a:lnTo>
                  <a:pt x="35958" y="43303"/>
                </a:lnTo>
                <a:lnTo>
                  <a:pt x="48452" y="35698"/>
                </a:lnTo>
                <a:lnTo>
                  <a:pt x="54876" y="26818"/>
                </a:lnTo>
                <a:lnTo>
                  <a:pt x="57253" y="17088"/>
                </a:lnTo>
                <a:lnTo>
                  <a:pt x="56933" y="6792"/>
                </a:lnTo>
                <a:lnTo>
                  <a:pt x="52910" y="2785"/>
                </a:lnTo>
                <a:lnTo>
                  <a:pt x="46419" y="2971"/>
                </a:lnTo>
                <a:lnTo>
                  <a:pt x="38281" y="5952"/>
                </a:lnTo>
                <a:lnTo>
                  <a:pt x="32855" y="10797"/>
                </a:lnTo>
                <a:lnTo>
                  <a:pt x="29238" y="16885"/>
                </a:lnTo>
                <a:lnTo>
                  <a:pt x="30577" y="290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3"/>
          <p:cNvSpPr/>
          <p:nvPr/>
        </p:nvSpPr>
        <p:spPr>
          <a:xfrm>
            <a:off x="7272337" y="4980730"/>
            <a:ext cx="1465898" cy="59796"/>
          </a:xfrm>
          <a:custGeom>
            <a:avLst/>
            <a:gdLst/>
            <a:ahLst/>
            <a:cxnLst/>
            <a:rect l="0" t="0" r="0" b="0"/>
            <a:pathLst>
              <a:path w="1465898" h="59796">
                <a:moveTo>
                  <a:pt x="0" y="51327"/>
                </a:moveTo>
                <a:lnTo>
                  <a:pt x="70482" y="51327"/>
                </a:lnTo>
                <a:lnTo>
                  <a:pt x="91755" y="52280"/>
                </a:lnTo>
                <a:lnTo>
                  <a:pt x="113558" y="53867"/>
                </a:lnTo>
                <a:lnTo>
                  <a:pt x="135713" y="55878"/>
                </a:lnTo>
                <a:lnTo>
                  <a:pt x="157150" y="57219"/>
                </a:lnTo>
                <a:lnTo>
                  <a:pt x="198750" y="58708"/>
                </a:lnTo>
                <a:lnTo>
                  <a:pt x="367043" y="59795"/>
                </a:lnTo>
                <a:lnTo>
                  <a:pt x="387571" y="58877"/>
                </a:lnTo>
                <a:lnTo>
                  <a:pt x="406971" y="57313"/>
                </a:lnTo>
                <a:lnTo>
                  <a:pt x="439003" y="53988"/>
                </a:lnTo>
                <a:lnTo>
                  <a:pt x="456415" y="52510"/>
                </a:lnTo>
                <a:lnTo>
                  <a:pt x="498878" y="51678"/>
                </a:lnTo>
                <a:lnTo>
                  <a:pt x="515465" y="50608"/>
                </a:lnTo>
                <a:lnTo>
                  <a:pt x="532239" y="48943"/>
                </a:lnTo>
                <a:lnTo>
                  <a:pt x="549135" y="46880"/>
                </a:lnTo>
                <a:lnTo>
                  <a:pt x="562305" y="45505"/>
                </a:lnTo>
                <a:lnTo>
                  <a:pt x="842528" y="22635"/>
                </a:lnTo>
                <a:lnTo>
                  <a:pt x="871248" y="20769"/>
                </a:lnTo>
                <a:lnTo>
                  <a:pt x="899920" y="19525"/>
                </a:lnTo>
                <a:lnTo>
                  <a:pt x="958130" y="18143"/>
                </a:lnTo>
                <a:lnTo>
                  <a:pt x="1018925" y="17528"/>
                </a:lnTo>
                <a:lnTo>
                  <a:pt x="1049806" y="16413"/>
                </a:lnTo>
                <a:lnTo>
                  <a:pt x="1145232" y="11243"/>
                </a:lnTo>
                <a:lnTo>
                  <a:pt x="1259505" y="9013"/>
                </a:lnTo>
                <a:lnTo>
                  <a:pt x="1285585" y="7756"/>
                </a:lnTo>
                <a:lnTo>
                  <a:pt x="1295206" y="6087"/>
                </a:lnTo>
                <a:lnTo>
                  <a:pt x="1303527" y="4022"/>
                </a:lnTo>
                <a:lnTo>
                  <a:pt x="1313835" y="2645"/>
                </a:lnTo>
                <a:lnTo>
                  <a:pt x="1337989" y="1116"/>
                </a:lnTo>
                <a:lnTo>
                  <a:pt x="1372219" y="436"/>
                </a:lnTo>
                <a:lnTo>
                  <a:pt x="1428978" y="0"/>
                </a:lnTo>
                <a:lnTo>
                  <a:pt x="1436522" y="917"/>
                </a:lnTo>
                <a:lnTo>
                  <a:pt x="1442504" y="2480"/>
                </a:lnTo>
                <a:lnTo>
                  <a:pt x="1447444" y="4475"/>
                </a:lnTo>
                <a:lnTo>
                  <a:pt x="1451690" y="5805"/>
                </a:lnTo>
                <a:lnTo>
                  <a:pt x="1458948" y="7282"/>
                </a:lnTo>
                <a:lnTo>
                  <a:pt x="1465897" y="8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4"/>
          <p:cNvSpPr/>
          <p:nvPr/>
        </p:nvSpPr>
        <p:spPr>
          <a:xfrm>
            <a:off x="8647905" y="4894897"/>
            <a:ext cx="124467" cy="119500"/>
          </a:xfrm>
          <a:custGeom>
            <a:avLst/>
            <a:gdLst/>
            <a:ahLst/>
            <a:cxnLst/>
            <a:rect l="0" t="0" r="0" b="0"/>
            <a:pathLst>
              <a:path w="124467" h="119500">
                <a:moveTo>
                  <a:pt x="64612" y="34290"/>
                </a:moveTo>
                <a:lnTo>
                  <a:pt x="55511" y="29740"/>
                </a:lnTo>
                <a:lnTo>
                  <a:pt x="51877" y="28398"/>
                </a:lnTo>
                <a:lnTo>
                  <a:pt x="48502" y="27505"/>
                </a:lnTo>
                <a:lnTo>
                  <a:pt x="45300" y="26909"/>
                </a:lnTo>
                <a:lnTo>
                  <a:pt x="42212" y="26512"/>
                </a:lnTo>
                <a:lnTo>
                  <a:pt x="39201" y="26247"/>
                </a:lnTo>
                <a:lnTo>
                  <a:pt x="36242" y="26071"/>
                </a:lnTo>
                <a:lnTo>
                  <a:pt x="33316" y="26905"/>
                </a:lnTo>
                <a:lnTo>
                  <a:pt x="30413" y="28415"/>
                </a:lnTo>
                <a:lnTo>
                  <a:pt x="27525" y="30373"/>
                </a:lnTo>
                <a:lnTo>
                  <a:pt x="24647" y="31679"/>
                </a:lnTo>
                <a:lnTo>
                  <a:pt x="21777" y="32549"/>
                </a:lnTo>
                <a:lnTo>
                  <a:pt x="18910" y="33130"/>
                </a:lnTo>
                <a:lnTo>
                  <a:pt x="16046" y="34469"/>
                </a:lnTo>
                <a:lnTo>
                  <a:pt x="13185" y="36314"/>
                </a:lnTo>
                <a:lnTo>
                  <a:pt x="10326" y="38497"/>
                </a:lnTo>
                <a:lnTo>
                  <a:pt x="8419" y="40905"/>
                </a:lnTo>
                <a:lnTo>
                  <a:pt x="7148" y="43462"/>
                </a:lnTo>
                <a:lnTo>
                  <a:pt x="556" y="63513"/>
                </a:lnTo>
                <a:lnTo>
                  <a:pt x="0" y="69012"/>
                </a:lnTo>
                <a:lnTo>
                  <a:pt x="583" y="73631"/>
                </a:lnTo>
                <a:lnTo>
                  <a:pt x="1924" y="77662"/>
                </a:lnTo>
                <a:lnTo>
                  <a:pt x="2817" y="81302"/>
                </a:lnTo>
                <a:lnTo>
                  <a:pt x="3413" y="84682"/>
                </a:lnTo>
                <a:lnTo>
                  <a:pt x="3811" y="87887"/>
                </a:lnTo>
                <a:lnTo>
                  <a:pt x="5979" y="90976"/>
                </a:lnTo>
                <a:lnTo>
                  <a:pt x="9331" y="93988"/>
                </a:lnTo>
                <a:lnTo>
                  <a:pt x="13471" y="96949"/>
                </a:lnTo>
                <a:lnTo>
                  <a:pt x="17183" y="98923"/>
                </a:lnTo>
                <a:lnTo>
                  <a:pt x="20610" y="100238"/>
                </a:lnTo>
                <a:lnTo>
                  <a:pt x="23847" y="101116"/>
                </a:lnTo>
                <a:lnTo>
                  <a:pt x="26958" y="102653"/>
                </a:lnTo>
                <a:lnTo>
                  <a:pt x="29985" y="104630"/>
                </a:lnTo>
                <a:lnTo>
                  <a:pt x="32955" y="106901"/>
                </a:lnTo>
                <a:lnTo>
                  <a:pt x="35887" y="108415"/>
                </a:lnTo>
                <a:lnTo>
                  <a:pt x="38795" y="109424"/>
                </a:lnTo>
                <a:lnTo>
                  <a:pt x="41686" y="110097"/>
                </a:lnTo>
                <a:lnTo>
                  <a:pt x="46471" y="110546"/>
                </a:lnTo>
                <a:lnTo>
                  <a:pt x="52517" y="110845"/>
                </a:lnTo>
                <a:lnTo>
                  <a:pt x="69601" y="111265"/>
                </a:lnTo>
                <a:lnTo>
                  <a:pt x="73654" y="111324"/>
                </a:lnTo>
                <a:lnTo>
                  <a:pt x="77308" y="110411"/>
                </a:lnTo>
                <a:lnTo>
                  <a:pt x="80696" y="108850"/>
                </a:lnTo>
                <a:lnTo>
                  <a:pt x="83907" y="106857"/>
                </a:lnTo>
                <a:lnTo>
                  <a:pt x="87001" y="105528"/>
                </a:lnTo>
                <a:lnTo>
                  <a:pt x="90015" y="104642"/>
                </a:lnTo>
                <a:lnTo>
                  <a:pt x="92977" y="104052"/>
                </a:lnTo>
                <a:lnTo>
                  <a:pt x="94953" y="102705"/>
                </a:lnTo>
                <a:lnTo>
                  <a:pt x="96269" y="100855"/>
                </a:lnTo>
                <a:lnTo>
                  <a:pt x="97146" y="98670"/>
                </a:lnTo>
                <a:lnTo>
                  <a:pt x="98685" y="96260"/>
                </a:lnTo>
                <a:lnTo>
                  <a:pt x="100662" y="93701"/>
                </a:lnTo>
                <a:lnTo>
                  <a:pt x="102933" y="91042"/>
                </a:lnTo>
                <a:lnTo>
                  <a:pt x="105400" y="88318"/>
                </a:lnTo>
                <a:lnTo>
                  <a:pt x="110680" y="82750"/>
                </a:lnTo>
                <a:lnTo>
                  <a:pt x="112469" y="79931"/>
                </a:lnTo>
                <a:lnTo>
                  <a:pt x="113662" y="77100"/>
                </a:lnTo>
                <a:lnTo>
                  <a:pt x="114457" y="74260"/>
                </a:lnTo>
                <a:lnTo>
                  <a:pt x="114987" y="71414"/>
                </a:lnTo>
                <a:lnTo>
                  <a:pt x="115341" y="68564"/>
                </a:lnTo>
                <a:lnTo>
                  <a:pt x="115576" y="65712"/>
                </a:lnTo>
                <a:lnTo>
                  <a:pt x="115733" y="62858"/>
                </a:lnTo>
                <a:lnTo>
                  <a:pt x="115908" y="57147"/>
                </a:lnTo>
                <a:lnTo>
                  <a:pt x="116035" y="40005"/>
                </a:lnTo>
                <a:lnTo>
                  <a:pt x="114134" y="35242"/>
                </a:lnTo>
                <a:lnTo>
                  <a:pt x="110961" y="29210"/>
                </a:lnTo>
                <a:lnTo>
                  <a:pt x="106942" y="22331"/>
                </a:lnTo>
                <a:lnTo>
                  <a:pt x="104262" y="16793"/>
                </a:lnTo>
                <a:lnTo>
                  <a:pt x="102476" y="12147"/>
                </a:lnTo>
                <a:lnTo>
                  <a:pt x="101284" y="8098"/>
                </a:lnTo>
                <a:lnTo>
                  <a:pt x="99538" y="5399"/>
                </a:lnTo>
                <a:lnTo>
                  <a:pt x="97421" y="3599"/>
                </a:lnTo>
                <a:lnTo>
                  <a:pt x="95058" y="2400"/>
                </a:lnTo>
                <a:lnTo>
                  <a:pt x="92529" y="1600"/>
                </a:lnTo>
                <a:lnTo>
                  <a:pt x="89891" y="1066"/>
                </a:lnTo>
                <a:lnTo>
                  <a:pt x="87180" y="711"/>
                </a:lnTo>
                <a:lnTo>
                  <a:pt x="83467" y="1427"/>
                </a:lnTo>
                <a:lnTo>
                  <a:pt x="79087" y="2856"/>
                </a:lnTo>
                <a:lnTo>
                  <a:pt x="74262" y="4762"/>
                </a:lnTo>
                <a:lnTo>
                  <a:pt x="70093" y="6032"/>
                </a:lnTo>
                <a:lnTo>
                  <a:pt x="66362" y="6879"/>
                </a:lnTo>
                <a:lnTo>
                  <a:pt x="62920" y="7444"/>
                </a:lnTo>
                <a:lnTo>
                  <a:pt x="59674" y="8773"/>
                </a:lnTo>
                <a:lnTo>
                  <a:pt x="56558" y="10610"/>
                </a:lnTo>
                <a:lnTo>
                  <a:pt x="53527" y="12789"/>
                </a:lnTo>
                <a:lnTo>
                  <a:pt x="50555" y="15193"/>
                </a:lnTo>
                <a:lnTo>
                  <a:pt x="47621" y="17749"/>
                </a:lnTo>
                <a:lnTo>
                  <a:pt x="44712" y="20405"/>
                </a:lnTo>
                <a:lnTo>
                  <a:pt x="38940" y="25897"/>
                </a:lnTo>
                <a:lnTo>
                  <a:pt x="18895" y="45731"/>
                </a:lnTo>
                <a:lnTo>
                  <a:pt x="16037" y="50490"/>
                </a:lnTo>
                <a:lnTo>
                  <a:pt x="13178" y="56520"/>
                </a:lnTo>
                <a:lnTo>
                  <a:pt x="10321" y="63398"/>
                </a:lnTo>
                <a:lnTo>
                  <a:pt x="8416" y="69887"/>
                </a:lnTo>
                <a:lnTo>
                  <a:pt x="7145" y="76119"/>
                </a:lnTo>
                <a:lnTo>
                  <a:pt x="6298" y="82179"/>
                </a:lnTo>
                <a:lnTo>
                  <a:pt x="5734" y="87171"/>
                </a:lnTo>
                <a:lnTo>
                  <a:pt x="5357" y="91451"/>
                </a:lnTo>
                <a:lnTo>
                  <a:pt x="5106" y="95258"/>
                </a:lnTo>
                <a:lnTo>
                  <a:pt x="4828" y="102027"/>
                </a:lnTo>
                <a:lnTo>
                  <a:pt x="4753" y="105166"/>
                </a:lnTo>
                <a:lnTo>
                  <a:pt x="6609" y="108210"/>
                </a:lnTo>
                <a:lnTo>
                  <a:pt x="9751" y="111193"/>
                </a:lnTo>
                <a:lnTo>
                  <a:pt x="13750" y="114134"/>
                </a:lnTo>
                <a:lnTo>
                  <a:pt x="17369" y="116094"/>
                </a:lnTo>
                <a:lnTo>
                  <a:pt x="20734" y="117401"/>
                </a:lnTo>
                <a:lnTo>
                  <a:pt x="23930" y="118273"/>
                </a:lnTo>
                <a:lnTo>
                  <a:pt x="27013" y="118853"/>
                </a:lnTo>
                <a:lnTo>
                  <a:pt x="30021" y="119241"/>
                </a:lnTo>
                <a:lnTo>
                  <a:pt x="32979" y="119499"/>
                </a:lnTo>
                <a:lnTo>
                  <a:pt x="37809" y="118719"/>
                </a:lnTo>
                <a:lnTo>
                  <a:pt x="43886" y="117246"/>
                </a:lnTo>
                <a:lnTo>
                  <a:pt x="50795" y="115311"/>
                </a:lnTo>
                <a:lnTo>
                  <a:pt x="56353" y="114022"/>
                </a:lnTo>
                <a:lnTo>
                  <a:pt x="61011" y="113162"/>
                </a:lnTo>
                <a:lnTo>
                  <a:pt x="65070" y="112589"/>
                </a:lnTo>
                <a:lnTo>
                  <a:pt x="70632" y="109349"/>
                </a:lnTo>
                <a:lnTo>
                  <a:pt x="77198" y="104332"/>
                </a:lnTo>
                <a:lnTo>
                  <a:pt x="90208" y="93042"/>
                </a:lnTo>
                <a:lnTo>
                  <a:pt x="99166" y="84850"/>
                </a:lnTo>
                <a:lnTo>
                  <a:pt x="109565" y="74882"/>
                </a:lnTo>
                <a:lnTo>
                  <a:pt x="118676" y="65897"/>
                </a:lnTo>
                <a:lnTo>
                  <a:pt x="120658" y="62981"/>
                </a:lnTo>
                <a:lnTo>
                  <a:pt x="121979" y="60085"/>
                </a:lnTo>
                <a:lnTo>
                  <a:pt x="122859" y="57201"/>
                </a:lnTo>
                <a:lnTo>
                  <a:pt x="123445" y="53374"/>
                </a:lnTo>
                <a:lnTo>
                  <a:pt x="123837" y="48918"/>
                </a:lnTo>
                <a:lnTo>
                  <a:pt x="124099" y="44042"/>
                </a:lnTo>
                <a:lnTo>
                  <a:pt x="124389" y="33544"/>
                </a:lnTo>
                <a:lnTo>
                  <a:pt x="124466" y="28078"/>
                </a:lnTo>
                <a:lnTo>
                  <a:pt x="123564" y="23481"/>
                </a:lnTo>
                <a:lnTo>
                  <a:pt x="122011" y="19464"/>
                </a:lnTo>
                <a:lnTo>
                  <a:pt x="120024" y="15833"/>
                </a:lnTo>
                <a:lnTo>
                  <a:pt x="116793" y="13413"/>
                </a:lnTo>
                <a:lnTo>
                  <a:pt x="112734" y="11800"/>
                </a:lnTo>
                <a:lnTo>
                  <a:pt x="108124" y="10724"/>
                </a:lnTo>
                <a:lnTo>
                  <a:pt x="104097" y="10007"/>
                </a:lnTo>
                <a:lnTo>
                  <a:pt x="100461" y="9529"/>
                </a:lnTo>
                <a:lnTo>
                  <a:pt x="97085" y="9210"/>
                </a:lnTo>
                <a:lnTo>
                  <a:pt x="93880" y="9950"/>
                </a:lnTo>
                <a:lnTo>
                  <a:pt x="90792" y="11396"/>
                </a:lnTo>
                <a:lnTo>
                  <a:pt x="87781" y="13313"/>
                </a:lnTo>
                <a:lnTo>
                  <a:pt x="84820" y="14590"/>
                </a:lnTo>
                <a:lnTo>
                  <a:pt x="81894" y="15442"/>
                </a:lnTo>
                <a:lnTo>
                  <a:pt x="78991" y="16010"/>
                </a:lnTo>
                <a:lnTo>
                  <a:pt x="76103" y="17341"/>
                </a:lnTo>
                <a:lnTo>
                  <a:pt x="73226" y="19180"/>
                </a:lnTo>
                <a:lnTo>
                  <a:pt x="70354" y="21360"/>
                </a:lnTo>
                <a:lnTo>
                  <a:pt x="67487" y="23765"/>
                </a:lnTo>
                <a:lnTo>
                  <a:pt x="64625" y="26321"/>
                </a:lnTo>
                <a:lnTo>
                  <a:pt x="61763" y="28977"/>
                </a:lnTo>
                <a:lnTo>
                  <a:pt x="57951" y="34558"/>
                </a:lnTo>
                <a:lnTo>
                  <a:pt x="53503" y="42089"/>
                </a:lnTo>
                <a:lnTo>
                  <a:pt x="48634" y="50919"/>
                </a:lnTo>
                <a:lnTo>
                  <a:pt x="45388" y="57759"/>
                </a:lnTo>
                <a:lnTo>
                  <a:pt x="43223" y="63271"/>
                </a:lnTo>
                <a:lnTo>
                  <a:pt x="41780" y="67898"/>
                </a:lnTo>
                <a:lnTo>
                  <a:pt x="41771" y="71935"/>
                </a:lnTo>
                <a:lnTo>
                  <a:pt x="42718" y="75579"/>
                </a:lnTo>
                <a:lnTo>
                  <a:pt x="44300" y="78961"/>
                </a:lnTo>
                <a:lnTo>
                  <a:pt x="45355" y="82169"/>
                </a:lnTo>
                <a:lnTo>
                  <a:pt x="46060" y="85259"/>
                </a:lnTo>
                <a:lnTo>
                  <a:pt x="46528" y="88272"/>
                </a:lnTo>
                <a:lnTo>
                  <a:pt x="47795" y="90280"/>
                </a:lnTo>
                <a:lnTo>
                  <a:pt x="49590" y="91620"/>
                </a:lnTo>
                <a:lnTo>
                  <a:pt x="51739" y="92512"/>
                </a:lnTo>
                <a:lnTo>
                  <a:pt x="55078" y="92155"/>
                </a:lnTo>
                <a:lnTo>
                  <a:pt x="59208" y="90964"/>
                </a:lnTo>
                <a:lnTo>
                  <a:pt x="63867" y="89218"/>
                </a:lnTo>
                <a:lnTo>
                  <a:pt x="67925" y="88053"/>
                </a:lnTo>
                <a:lnTo>
                  <a:pt x="71583" y="87277"/>
                </a:lnTo>
                <a:lnTo>
                  <a:pt x="74975" y="86760"/>
                </a:lnTo>
                <a:lnTo>
                  <a:pt x="78189" y="85462"/>
                </a:lnTo>
                <a:lnTo>
                  <a:pt x="81283" y="83645"/>
                </a:lnTo>
                <a:lnTo>
                  <a:pt x="84299" y="81481"/>
                </a:lnTo>
                <a:lnTo>
                  <a:pt x="86309" y="79086"/>
                </a:lnTo>
                <a:lnTo>
                  <a:pt x="87650" y="76536"/>
                </a:lnTo>
                <a:lnTo>
                  <a:pt x="88542" y="73884"/>
                </a:lnTo>
                <a:lnTo>
                  <a:pt x="90091" y="71164"/>
                </a:lnTo>
                <a:lnTo>
                  <a:pt x="92075" y="68398"/>
                </a:lnTo>
                <a:lnTo>
                  <a:pt x="94351" y="65601"/>
                </a:lnTo>
                <a:lnTo>
                  <a:pt x="95869" y="62784"/>
                </a:lnTo>
                <a:lnTo>
                  <a:pt x="96879" y="59954"/>
                </a:lnTo>
                <a:lnTo>
                  <a:pt x="97554" y="57114"/>
                </a:lnTo>
                <a:lnTo>
                  <a:pt x="98003" y="53316"/>
                </a:lnTo>
                <a:lnTo>
                  <a:pt x="98303" y="48879"/>
                </a:lnTo>
                <a:lnTo>
                  <a:pt x="98637" y="39821"/>
                </a:lnTo>
                <a:lnTo>
                  <a:pt x="98784" y="32621"/>
                </a:lnTo>
                <a:lnTo>
                  <a:pt x="97870" y="29367"/>
                </a:lnTo>
                <a:lnTo>
                  <a:pt x="96310" y="26246"/>
                </a:lnTo>
                <a:lnTo>
                  <a:pt x="91511" y="18943"/>
                </a:lnTo>
                <a:lnTo>
                  <a:pt x="88316" y="15404"/>
                </a:lnTo>
                <a:lnTo>
                  <a:pt x="86129" y="13127"/>
                </a:lnTo>
                <a:lnTo>
                  <a:pt x="84672" y="10657"/>
                </a:lnTo>
                <a:lnTo>
                  <a:pt x="83700" y="8057"/>
                </a:lnTo>
                <a:lnTo>
                  <a:pt x="817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5"/>
          <p:cNvSpPr/>
          <p:nvPr/>
        </p:nvSpPr>
        <p:spPr>
          <a:xfrm>
            <a:off x="7178544" y="4929699"/>
            <a:ext cx="147407" cy="136422"/>
          </a:xfrm>
          <a:custGeom>
            <a:avLst/>
            <a:gdLst/>
            <a:ahLst/>
            <a:cxnLst/>
            <a:rect l="0" t="0" r="0" b="0"/>
            <a:pathLst>
              <a:path w="147407" h="136422">
                <a:moveTo>
                  <a:pt x="119511" y="42351"/>
                </a:moveTo>
                <a:lnTo>
                  <a:pt x="110409" y="37800"/>
                </a:lnTo>
                <a:lnTo>
                  <a:pt x="106775" y="35507"/>
                </a:lnTo>
                <a:lnTo>
                  <a:pt x="103400" y="33026"/>
                </a:lnTo>
                <a:lnTo>
                  <a:pt x="95691" y="26750"/>
                </a:lnTo>
                <a:lnTo>
                  <a:pt x="93154" y="26235"/>
                </a:lnTo>
                <a:lnTo>
                  <a:pt x="89557" y="25892"/>
                </a:lnTo>
                <a:lnTo>
                  <a:pt x="85254" y="25664"/>
                </a:lnTo>
                <a:lnTo>
                  <a:pt x="72853" y="25409"/>
                </a:lnTo>
                <a:lnTo>
                  <a:pt x="55260" y="25246"/>
                </a:lnTo>
                <a:lnTo>
                  <a:pt x="51913" y="27137"/>
                </a:lnTo>
                <a:lnTo>
                  <a:pt x="47775" y="30303"/>
                </a:lnTo>
                <a:lnTo>
                  <a:pt x="43112" y="34319"/>
                </a:lnTo>
                <a:lnTo>
                  <a:pt x="39051" y="36997"/>
                </a:lnTo>
                <a:lnTo>
                  <a:pt x="35391" y="38781"/>
                </a:lnTo>
                <a:lnTo>
                  <a:pt x="31998" y="39971"/>
                </a:lnTo>
                <a:lnTo>
                  <a:pt x="28784" y="41716"/>
                </a:lnTo>
                <a:lnTo>
                  <a:pt x="25689" y="43833"/>
                </a:lnTo>
                <a:lnTo>
                  <a:pt x="22673" y="46196"/>
                </a:lnTo>
                <a:lnTo>
                  <a:pt x="19709" y="48725"/>
                </a:lnTo>
                <a:lnTo>
                  <a:pt x="16781" y="51363"/>
                </a:lnTo>
                <a:lnTo>
                  <a:pt x="10988" y="56833"/>
                </a:lnTo>
                <a:lnTo>
                  <a:pt x="5239" y="62440"/>
                </a:lnTo>
                <a:lnTo>
                  <a:pt x="3324" y="66221"/>
                </a:lnTo>
                <a:lnTo>
                  <a:pt x="2047" y="70646"/>
                </a:lnTo>
                <a:lnTo>
                  <a:pt x="1197" y="75502"/>
                </a:lnTo>
                <a:lnTo>
                  <a:pt x="630" y="79692"/>
                </a:lnTo>
                <a:lnTo>
                  <a:pt x="252" y="83437"/>
                </a:lnTo>
                <a:lnTo>
                  <a:pt x="0" y="86887"/>
                </a:lnTo>
                <a:lnTo>
                  <a:pt x="784" y="89186"/>
                </a:lnTo>
                <a:lnTo>
                  <a:pt x="2260" y="90720"/>
                </a:lnTo>
                <a:lnTo>
                  <a:pt x="4196" y="91741"/>
                </a:lnTo>
                <a:lnTo>
                  <a:pt x="6439" y="94328"/>
                </a:lnTo>
                <a:lnTo>
                  <a:pt x="8887" y="97957"/>
                </a:lnTo>
                <a:lnTo>
                  <a:pt x="11472" y="102282"/>
                </a:lnTo>
                <a:lnTo>
                  <a:pt x="14147" y="105164"/>
                </a:lnTo>
                <a:lnTo>
                  <a:pt x="16883" y="107086"/>
                </a:lnTo>
                <a:lnTo>
                  <a:pt x="19660" y="108368"/>
                </a:lnTo>
                <a:lnTo>
                  <a:pt x="22463" y="109222"/>
                </a:lnTo>
                <a:lnTo>
                  <a:pt x="25286" y="109791"/>
                </a:lnTo>
                <a:lnTo>
                  <a:pt x="28119" y="110172"/>
                </a:lnTo>
                <a:lnTo>
                  <a:pt x="31912" y="111377"/>
                </a:lnTo>
                <a:lnTo>
                  <a:pt x="36347" y="113133"/>
                </a:lnTo>
                <a:lnTo>
                  <a:pt x="41209" y="115257"/>
                </a:lnTo>
                <a:lnTo>
                  <a:pt x="46354" y="115720"/>
                </a:lnTo>
                <a:lnTo>
                  <a:pt x="51689" y="115076"/>
                </a:lnTo>
                <a:lnTo>
                  <a:pt x="57152" y="113694"/>
                </a:lnTo>
                <a:lnTo>
                  <a:pt x="63651" y="112773"/>
                </a:lnTo>
                <a:lnTo>
                  <a:pt x="70841" y="112159"/>
                </a:lnTo>
                <a:lnTo>
                  <a:pt x="78492" y="111749"/>
                </a:lnTo>
                <a:lnTo>
                  <a:pt x="84545" y="110524"/>
                </a:lnTo>
                <a:lnTo>
                  <a:pt x="89532" y="108755"/>
                </a:lnTo>
                <a:lnTo>
                  <a:pt x="93810" y="106623"/>
                </a:lnTo>
                <a:lnTo>
                  <a:pt x="97614" y="104249"/>
                </a:lnTo>
                <a:lnTo>
                  <a:pt x="101103" y="101714"/>
                </a:lnTo>
                <a:lnTo>
                  <a:pt x="104382" y="99071"/>
                </a:lnTo>
                <a:lnTo>
                  <a:pt x="107520" y="96357"/>
                </a:lnTo>
                <a:lnTo>
                  <a:pt x="110564" y="93595"/>
                </a:lnTo>
                <a:lnTo>
                  <a:pt x="117743" y="86869"/>
                </a:lnTo>
                <a:lnTo>
                  <a:pt x="123538" y="81153"/>
                </a:lnTo>
                <a:lnTo>
                  <a:pt x="125053" y="78696"/>
                </a:lnTo>
                <a:lnTo>
                  <a:pt x="126063" y="76106"/>
                </a:lnTo>
                <a:lnTo>
                  <a:pt x="126736" y="73427"/>
                </a:lnTo>
                <a:lnTo>
                  <a:pt x="128137" y="69736"/>
                </a:lnTo>
                <a:lnTo>
                  <a:pt x="130025" y="65370"/>
                </a:lnTo>
                <a:lnTo>
                  <a:pt x="132235" y="60554"/>
                </a:lnTo>
                <a:lnTo>
                  <a:pt x="133708" y="56391"/>
                </a:lnTo>
                <a:lnTo>
                  <a:pt x="134691" y="52664"/>
                </a:lnTo>
                <a:lnTo>
                  <a:pt x="135346" y="49226"/>
                </a:lnTo>
                <a:lnTo>
                  <a:pt x="134830" y="45029"/>
                </a:lnTo>
                <a:lnTo>
                  <a:pt x="133533" y="40326"/>
                </a:lnTo>
                <a:lnTo>
                  <a:pt x="131717" y="35286"/>
                </a:lnTo>
                <a:lnTo>
                  <a:pt x="129554" y="30973"/>
                </a:lnTo>
                <a:lnTo>
                  <a:pt x="127158" y="27146"/>
                </a:lnTo>
                <a:lnTo>
                  <a:pt x="124610" y="23642"/>
                </a:lnTo>
                <a:lnTo>
                  <a:pt x="122910" y="20353"/>
                </a:lnTo>
                <a:lnTo>
                  <a:pt x="121777" y="17208"/>
                </a:lnTo>
                <a:lnTo>
                  <a:pt x="121021" y="14159"/>
                </a:lnTo>
                <a:lnTo>
                  <a:pt x="118612" y="11174"/>
                </a:lnTo>
                <a:lnTo>
                  <a:pt x="115102" y="8231"/>
                </a:lnTo>
                <a:lnTo>
                  <a:pt x="110857" y="5317"/>
                </a:lnTo>
                <a:lnTo>
                  <a:pt x="107074" y="3373"/>
                </a:lnTo>
                <a:lnTo>
                  <a:pt x="103599" y="2079"/>
                </a:lnTo>
                <a:lnTo>
                  <a:pt x="100331" y="1215"/>
                </a:lnTo>
                <a:lnTo>
                  <a:pt x="97199" y="640"/>
                </a:lnTo>
                <a:lnTo>
                  <a:pt x="94159" y="256"/>
                </a:lnTo>
                <a:lnTo>
                  <a:pt x="91179" y="0"/>
                </a:lnTo>
                <a:lnTo>
                  <a:pt x="88241" y="781"/>
                </a:lnTo>
                <a:lnTo>
                  <a:pt x="85329" y="2255"/>
                </a:lnTo>
                <a:lnTo>
                  <a:pt x="82436" y="4190"/>
                </a:lnTo>
                <a:lnTo>
                  <a:pt x="79554" y="8338"/>
                </a:lnTo>
                <a:lnTo>
                  <a:pt x="76680" y="13960"/>
                </a:lnTo>
                <a:lnTo>
                  <a:pt x="73812" y="20567"/>
                </a:lnTo>
                <a:lnTo>
                  <a:pt x="69995" y="27828"/>
                </a:lnTo>
                <a:lnTo>
                  <a:pt x="65545" y="35526"/>
                </a:lnTo>
                <a:lnTo>
                  <a:pt x="60674" y="43516"/>
                </a:lnTo>
                <a:lnTo>
                  <a:pt x="56474" y="51700"/>
                </a:lnTo>
                <a:lnTo>
                  <a:pt x="52721" y="60014"/>
                </a:lnTo>
                <a:lnTo>
                  <a:pt x="49267" y="68413"/>
                </a:lnTo>
                <a:lnTo>
                  <a:pt x="46964" y="75919"/>
                </a:lnTo>
                <a:lnTo>
                  <a:pt x="45429" y="82827"/>
                </a:lnTo>
                <a:lnTo>
                  <a:pt x="44405" y="89337"/>
                </a:lnTo>
                <a:lnTo>
                  <a:pt x="44675" y="96535"/>
                </a:lnTo>
                <a:lnTo>
                  <a:pt x="45808" y="104191"/>
                </a:lnTo>
                <a:lnTo>
                  <a:pt x="47515" y="112152"/>
                </a:lnTo>
                <a:lnTo>
                  <a:pt x="49607" y="118413"/>
                </a:lnTo>
                <a:lnTo>
                  <a:pt x="51953" y="123539"/>
                </a:lnTo>
                <a:lnTo>
                  <a:pt x="54470" y="127909"/>
                </a:lnTo>
                <a:lnTo>
                  <a:pt x="57100" y="130821"/>
                </a:lnTo>
                <a:lnTo>
                  <a:pt x="59806" y="132764"/>
                </a:lnTo>
                <a:lnTo>
                  <a:pt x="66442" y="135880"/>
                </a:lnTo>
                <a:lnTo>
                  <a:pt x="68891" y="136136"/>
                </a:lnTo>
                <a:lnTo>
                  <a:pt x="72430" y="136307"/>
                </a:lnTo>
                <a:lnTo>
                  <a:pt x="76693" y="136421"/>
                </a:lnTo>
                <a:lnTo>
                  <a:pt x="80488" y="135544"/>
                </a:lnTo>
                <a:lnTo>
                  <a:pt x="83970" y="134007"/>
                </a:lnTo>
                <a:lnTo>
                  <a:pt x="87245" y="132030"/>
                </a:lnTo>
                <a:lnTo>
                  <a:pt x="89427" y="129760"/>
                </a:lnTo>
                <a:lnTo>
                  <a:pt x="90883" y="127293"/>
                </a:lnTo>
                <a:lnTo>
                  <a:pt x="91853" y="124697"/>
                </a:lnTo>
                <a:lnTo>
                  <a:pt x="94405" y="122013"/>
                </a:lnTo>
                <a:lnTo>
                  <a:pt x="98011" y="119271"/>
                </a:lnTo>
                <a:lnTo>
                  <a:pt x="102320" y="116491"/>
                </a:lnTo>
                <a:lnTo>
                  <a:pt x="107098" y="112733"/>
                </a:lnTo>
                <a:lnTo>
                  <a:pt x="112188" y="108322"/>
                </a:lnTo>
                <a:lnTo>
                  <a:pt x="121970" y="99294"/>
                </a:lnTo>
                <a:lnTo>
                  <a:pt x="129494" y="92106"/>
                </a:lnTo>
                <a:lnTo>
                  <a:pt x="131881" y="88856"/>
                </a:lnTo>
                <a:lnTo>
                  <a:pt x="133473" y="85737"/>
                </a:lnTo>
                <a:lnTo>
                  <a:pt x="134533" y="82705"/>
                </a:lnTo>
                <a:lnTo>
                  <a:pt x="137146" y="77826"/>
                </a:lnTo>
                <a:lnTo>
                  <a:pt x="140792" y="71716"/>
                </a:lnTo>
                <a:lnTo>
                  <a:pt x="145128" y="64785"/>
                </a:lnTo>
                <a:lnTo>
                  <a:pt x="147066" y="58259"/>
                </a:lnTo>
                <a:lnTo>
                  <a:pt x="147406" y="52004"/>
                </a:lnTo>
                <a:lnTo>
                  <a:pt x="146680" y="45929"/>
                </a:lnTo>
                <a:lnTo>
                  <a:pt x="145243" y="41879"/>
                </a:lnTo>
                <a:lnTo>
                  <a:pt x="143333" y="39178"/>
                </a:lnTo>
                <a:lnTo>
                  <a:pt x="141108" y="37378"/>
                </a:lnTo>
                <a:lnTo>
                  <a:pt x="138671" y="36178"/>
                </a:lnTo>
                <a:lnTo>
                  <a:pt x="136094" y="35378"/>
                </a:lnTo>
                <a:lnTo>
                  <a:pt x="133424" y="34845"/>
                </a:lnTo>
                <a:lnTo>
                  <a:pt x="130692" y="34489"/>
                </a:lnTo>
                <a:lnTo>
                  <a:pt x="127917" y="34252"/>
                </a:lnTo>
                <a:lnTo>
                  <a:pt x="125115" y="34094"/>
                </a:lnTo>
                <a:lnTo>
                  <a:pt x="121342" y="35894"/>
                </a:lnTo>
                <a:lnTo>
                  <a:pt x="116921" y="38999"/>
                </a:lnTo>
                <a:lnTo>
                  <a:pt x="112069" y="42974"/>
                </a:lnTo>
                <a:lnTo>
                  <a:pt x="105978" y="48481"/>
                </a:lnTo>
                <a:lnTo>
                  <a:pt x="91588" y="62220"/>
                </a:lnTo>
                <a:lnTo>
                  <a:pt x="76524" y="76919"/>
                </a:lnTo>
                <a:lnTo>
                  <a:pt x="71803" y="80636"/>
                </a:lnTo>
                <a:lnTo>
                  <a:pt x="66750" y="84067"/>
                </a:lnTo>
                <a:lnTo>
                  <a:pt x="61477" y="87307"/>
                </a:lnTo>
                <a:lnTo>
                  <a:pt x="58914" y="90418"/>
                </a:lnTo>
                <a:lnTo>
                  <a:pt x="58158" y="93446"/>
                </a:lnTo>
                <a:lnTo>
                  <a:pt x="59503" y="1023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6"/>
          <p:cNvSpPr/>
          <p:nvPr/>
        </p:nvSpPr>
        <p:spPr>
          <a:xfrm>
            <a:off x="7941145" y="4937800"/>
            <a:ext cx="145553" cy="128160"/>
          </a:xfrm>
          <a:custGeom>
            <a:avLst/>
            <a:gdLst/>
            <a:ahLst/>
            <a:cxnLst/>
            <a:rect l="0" t="0" r="0" b="0"/>
            <a:pathLst>
              <a:path w="145553" h="128160">
                <a:moveTo>
                  <a:pt x="102717" y="17104"/>
                </a:moveTo>
                <a:lnTo>
                  <a:pt x="90785" y="5173"/>
                </a:lnTo>
                <a:lnTo>
                  <a:pt x="88095" y="3435"/>
                </a:lnTo>
                <a:lnTo>
                  <a:pt x="85349" y="2277"/>
                </a:lnTo>
                <a:lnTo>
                  <a:pt x="78649" y="417"/>
                </a:lnTo>
                <a:lnTo>
                  <a:pt x="75192" y="163"/>
                </a:lnTo>
                <a:lnTo>
                  <a:pt x="72938" y="95"/>
                </a:lnTo>
                <a:lnTo>
                  <a:pt x="56111" y="0"/>
                </a:lnTo>
                <a:lnTo>
                  <a:pt x="49739" y="939"/>
                </a:lnTo>
                <a:lnTo>
                  <a:pt x="43586" y="2518"/>
                </a:lnTo>
                <a:lnTo>
                  <a:pt x="37579" y="4523"/>
                </a:lnTo>
                <a:lnTo>
                  <a:pt x="32622" y="7764"/>
                </a:lnTo>
                <a:lnTo>
                  <a:pt x="28363" y="11830"/>
                </a:lnTo>
                <a:lnTo>
                  <a:pt x="24574" y="16446"/>
                </a:lnTo>
                <a:lnTo>
                  <a:pt x="21094" y="21428"/>
                </a:lnTo>
                <a:lnTo>
                  <a:pt x="17822" y="26655"/>
                </a:lnTo>
                <a:lnTo>
                  <a:pt x="14687" y="32044"/>
                </a:lnTo>
                <a:lnTo>
                  <a:pt x="8665" y="43111"/>
                </a:lnTo>
                <a:lnTo>
                  <a:pt x="5726" y="48730"/>
                </a:lnTo>
                <a:lnTo>
                  <a:pt x="3766" y="53428"/>
                </a:lnTo>
                <a:lnTo>
                  <a:pt x="2460" y="57513"/>
                </a:lnTo>
                <a:lnTo>
                  <a:pt x="1589" y="61188"/>
                </a:lnTo>
                <a:lnTo>
                  <a:pt x="1008" y="65544"/>
                </a:lnTo>
                <a:lnTo>
                  <a:pt x="622" y="70353"/>
                </a:lnTo>
                <a:lnTo>
                  <a:pt x="191" y="79823"/>
                </a:lnTo>
                <a:lnTo>
                  <a:pt x="0" y="87207"/>
                </a:lnTo>
                <a:lnTo>
                  <a:pt x="902" y="90510"/>
                </a:lnTo>
                <a:lnTo>
                  <a:pt x="2455" y="93664"/>
                </a:lnTo>
                <a:lnTo>
                  <a:pt x="4443" y="96719"/>
                </a:lnTo>
                <a:lnTo>
                  <a:pt x="6721" y="99709"/>
                </a:lnTo>
                <a:lnTo>
                  <a:pt x="9192" y="102654"/>
                </a:lnTo>
                <a:lnTo>
                  <a:pt x="15452" y="109674"/>
                </a:lnTo>
                <a:lnTo>
                  <a:pt x="15966" y="111203"/>
                </a:lnTo>
                <a:lnTo>
                  <a:pt x="16308" y="113174"/>
                </a:lnTo>
                <a:lnTo>
                  <a:pt x="16535" y="115441"/>
                </a:lnTo>
                <a:lnTo>
                  <a:pt x="17641" y="116952"/>
                </a:lnTo>
                <a:lnTo>
                  <a:pt x="19330" y="117960"/>
                </a:lnTo>
                <a:lnTo>
                  <a:pt x="21408" y="118632"/>
                </a:lnTo>
                <a:lnTo>
                  <a:pt x="23746" y="120031"/>
                </a:lnTo>
                <a:lnTo>
                  <a:pt x="26257" y="121918"/>
                </a:lnTo>
                <a:lnTo>
                  <a:pt x="28884" y="124127"/>
                </a:lnTo>
                <a:lnTo>
                  <a:pt x="32540" y="125601"/>
                </a:lnTo>
                <a:lnTo>
                  <a:pt x="36883" y="126583"/>
                </a:lnTo>
                <a:lnTo>
                  <a:pt x="41682" y="127238"/>
                </a:lnTo>
                <a:lnTo>
                  <a:pt x="47740" y="127674"/>
                </a:lnTo>
                <a:lnTo>
                  <a:pt x="54636" y="127965"/>
                </a:lnTo>
                <a:lnTo>
                  <a:pt x="62090" y="128159"/>
                </a:lnTo>
                <a:lnTo>
                  <a:pt x="68013" y="127336"/>
                </a:lnTo>
                <a:lnTo>
                  <a:pt x="72913" y="125835"/>
                </a:lnTo>
                <a:lnTo>
                  <a:pt x="77133" y="123882"/>
                </a:lnTo>
                <a:lnTo>
                  <a:pt x="80899" y="122579"/>
                </a:lnTo>
                <a:lnTo>
                  <a:pt x="84362" y="121711"/>
                </a:lnTo>
                <a:lnTo>
                  <a:pt x="87622" y="121132"/>
                </a:lnTo>
                <a:lnTo>
                  <a:pt x="90749" y="119794"/>
                </a:lnTo>
                <a:lnTo>
                  <a:pt x="93786" y="117949"/>
                </a:lnTo>
                <a:lnTo>
                  <a:pt x="96763" y="115767"/>
                </a:lnTo>
                <a:lnTo>
                  <a:pt x="99700" y="114312"/>
                </a:lnTo>
                <a:lnTo>
                  <a:pt x="102610" y="113342"/>
                </a:lnTo>
                <a:lnTo>
                  <a:pt x="105504" y="112695"/>
                </a:lnTo>
                <a:lnTo>
                  <a:pt x="108385" y="111311"/>
                </a:lnTo>
                <a:lnTo>
                  <a:pt x="111258" y="109437"/>
                </a:lnTo>
                <a:lnTo>
                  <a:pt x="114126" y="107235"/>
                </a:lnTo>
                <a:lnTo>
                  <a:pt x="116039" y="104814"/>
                </a:lnTo>
                <a:lnTo>
                  <a:pt x="117313" y="102247"/>
                </a:lnTo>
                <a:lnTo>
                  <a:pt x="118163" y="99584"/>
                </a:lnTo>
                <a:lnTo>
                  <a:pt x="121586" y="94951"/>
                </a:lnTo>
                <a:lnTo>
                  <a:pt x="126726" y="89004"/>
                </a:lnTo>
                <a:lnTo>
                  <a:pt x="141856" y="72582"/>
                </a:lnTo>
                <a:lnTo>
                  <a:pt x="143097" y="70282"/>
                </a:lnTo>
                <a:lnTo>
                  <a:pt x="143925" y="67797"/>
                </a:lnTo>
                <a:lnTo>
                  <a:pt x="144476" y="65187"/>
                </a:lnTo>
                <a:lnTo>
                  <a:pt x="144844" y="62494"/>
                </a:lnTo>
                <a:lnTo>
                  <a:pt x="145090" y="59747"/>
                </a:lnTo>
                <a:lnTo>
                  <a:pt x="145253" y="56963"/>
                </a:lnTo>
                <a:lnTo>
                  <a:pt x="145434" y="51330"/>
                </a:lnTo>
                <a:lnTo>
                  <a:pt x="145552" y="44503"/>
                </a:lnTo>
                <a:lnTo>
                  <a:pt x="143027" y="41029"/>
                </a:lnTo>
                <a:lnTo>
                  <a:pt x="141020" y="38769"/>
                </a:lnTo>
                <a:lnTo>
                  <a:pt x="136251" y="33719"/>
                </a:lnTo>
                <a:lnTo>
                  <a:pt x="133646" y="31038"/>
                </a:lnTo>
                <a:lnTo>
                  <a:pt x="131909" y="28298"/>
                </a:lnTo>
                <a:lnTo>
                  <a:pt x="130750" y="25519"/>
                </a:lnTo>
                <a:lnTo>
                  <a:pt x="129979" y="22715"/>
                </a:lnTo>
                <a:lnTo>
                  <a:pt x="128512" y="20845"/>
                </a:lnTo>
                <a:lnTo>
                  <a:pt x="126581" y="19598"/>
                </a:lnTo>
                <a:lnTo>
                  <a:pt x="124340" y="18767"/>
                </a:lnTo>
                <a:lnTo>
                  <a:pt x="121895" y="17261"/>
                </a:lnTo>
                <a:lnTo>
                  <a:pt x="119313" y="15304"/>
                </a:lnTo>
                <a:lnTo>
                  <a:pt x="116639" y="13047"/>
                </a:lnTo>
                <a:lnTo>
                  <a:pt x="112950" y="10589"/>
                </a:lnTo>
                <a:lnTo>
                  <a:pt x="108586" y="7998"/>
                </a:lnTo>
                <a:lnTo>
                  <a:pt x="103773" y="5319"/>
                </a:lnTo>
                <a:lnTo>
                  <a:pt x="97706" y="3533"/>
                </a:lnTo>
                <a:lnTo>
                  <a:pt x="90805" y="2342"/>
                </a:lnTo>
                <a:lnTo>
                  <a:pt x="83345" y="1548"/>
                </a:lnTo>
                <a:lnTo>
                  <a:pt x="77420" y="1019"/>
                </a:lnTo>
                <a:lnTo>
                  <a:pt x="72517" y="666"/>
                </a:lnTo>
                <a:lnTo>
                  <a:pt x="68296" y="431"/>
                </a:lnTo>
                <a:lnTo>
                  <a:pt x="63578" y="1226"/>
                </a:lnTo>
                <a:lnTo>
                  <a:pt x="58527" y="2709"/>
                </a:lnTo>
                <a:lnTo>
                  <a:pt x="45834" y="7382"/>
                </a:lnTo>
                <a:lnTo>
                  <a:pt x="41559" y="10561"/>
                </a:lnTo>
                <a:lnTo>
                  <a:pt x="39084" y="12742"/>
                </a:lnTo>
                <a:lnTo>
                  <a:pt x="37436" y="15149"/>
                </a:lnTo>
                <a:lnTo>
                  <a:pt x="36336" y="17706"/>
                </a:lnTo>
                <a:lnTo>
                  <a:pt x="34572" y="24103"/>
                </a:lnTo>
                <a:lnTo>
                  <a:pt x="33475" y="26533"/>
                </a:lnTo>
                <a:lnTo>
                  <a:pt x="29714" y="34312"/>
                </a:lnTo>
                <a:lnTo>
                  <a:pt x="29283" y="38102"/>
                </a:lnTo>
                <a:lnTo>
                  <a:pt x="29949" y="41580"/>
                </a:lnTo>
                <a:lnTo>
                  <a:pt x="31345" y="44852"/>
                </a:lnTo>
                <a:lnTo>
                  <a:pt x="42411" y="72210"/>
                </a:lnTo>
                <a:lnTo>
                  <a:pt x="46320" y="80511"/>
                </a:lnTo>
                <a:lnTo>
                  <a:pt x="49880" y="86998"/>
                </a:lnTo>
                <a:lnTo>
                  <a:pt x="53205" y="92276"/>
                </a:lnTo>
                <a:lnTo>
                  <a:pt x="56374" y="95794"/>
                </a:lnTo>
                <a:lnTo>
                  <a:pt x="59439" y="98139"/>
                </a:lnTo>
                <a:lnTo>
                  <a:pt x="62435" y="99702"/>
                </a:lnTo>
                <a:lnTo>
                  <a:pt x="65385" y="101697"/>
                </a:lnTo>
                <a:lnTo>
                  <a:pt x="68304" y="103980"/>
                </a:lnTo>
                <a:lnTo>
                  <a:pt x="71203" y="106454"/>
                </a:lnTo>
                <a:lnTo>
                  <a:pt x="74087" y="108103"/>
                </a:lnTo>
                <a:lnTo>
                  <a:pt x="76963" y="109203"/>
                </a:lnTo>
                <a:lnTo>
                  <a:pt x="79833" y="109936"/>
                </a:lnTo>
                <a:lnTo>
                  <a:pt x="82699" y="110425"/>
                </a:lnTo>
                <a:lnTo>
                  <a:pt x="85561" y="110751"/>
                </a:lnTo>
                <a:lnTo>
                  <a:pt x="88423" y="110968"/>
                </a:lnTo>
                <a:lnTo>
                  <a:pt x="91283" y="111113"/>
                </a:lnTo>
                <a:lnTo>
                  <a:pt x="97000" y="111273"/>
                </a:lnTo>
                <a:lnTo>
                  <a:pt x="98906" y="110364"/>
                </a:lnTo>
                <a:lnTo>
                  <a:pt x="100176" y="108805"/>
                </a:lnTo>
                <a:lnTo>
                  <a:pt x="101024" y="106813"/>
                </a:lnTo>
                <a:lnTo>
                  <a:pt x="101588" y="104533"/>
                </a:lnTo>
                <a:lnTo>
                  <a:pt x="101964" y="102060"/>
                </a:lnTo>
                <a:lnTo>
                  <a:pt x="102215" y="99459"/>
                </a:lnTo>
                <a:lnTo>
                  <a:pt x="103336" y="97725"/>
                </a:lnTo>
                <a:lnTo>
                  <a:pt x="105034" y="96569"/>
                </a:lnTo>
                <a:lnTo>
                  <a:pt x="107119" y="95798"/>
                </a:lnTo>
                <a:lnTo>
                  <a:pt x="109462" y="93380"/>
                </a:lnTo>
                <a:lnTo>
                  <a:pt x="111976" y="89862"/>
                </a:lnTo>
                <a:lnTo>
                  <a:pt x="114605" y="85612"/>
                </a:lnTo>
                <a:lnTo>
                  <a:pt x="116357" y="81826"/>
                </a:lnTo>
                <a:lnTo>
                  <a:pt x="117525" y="78350"/>
                </a:lnTo>
                <a:lnTo>
                  <a:pt x="118304" y="75080"/>
                </a:lnTo>
                <a:lnTo>
                  <a:pt x="118824" y="71947"/>
                </a:lnTo>
                <a:lnTo>
                  <a:pt x="119170" y="68906"/>
                </a:lnTo>
                <a:lnTo>
                  <a:pt x="119400" y="65927"/>
                </a:lnTo>
                <a:lnTo>
                  <a:pt x="119555" y="62988"/>
                </a:lnTo>
                <a:lnTo>
                  <a:pt x="119726" y="57182"/>
                </a:lnTo>
                <a:lnTo>
                  <a:pt x="119822" y="34906"/>
                </a:lnTo>
                <a:lnTo>
                  <a:pt x="118883" y="28020"/>
                </a:lnTo>
                <a:lnTo>
                  <a:pt x="117304" y="22477"/>
                </a:lnTo>
                <a:lnTo>
                  <a:pt x="115299" y="17828"/>
                </a:lnTo>
                <a:lnTo>
                  <a:pt x="113010" y="14730"/>
                </a:lnTo>
                <a:lnTo>
                  <a:pt x="110532" y="12664"/>
                </a:lnTo>
                <a:lnTo>
                  <a:pt x="107926" y="11287"/>
                </a:lnTo>
                <a:lnTo>
                  <a:pt x="105238" y="10369"/>
                </a:lnTo>
                <a:lnTo>
                  <a:pt x="102492" y="9756"/>
                </a:lnTo>
                <a:lnTo>
                  <a:pt x="99710" y="9348"/>
                </a:lnTo>
                <a:lnTo>
                  <a:pt x="96903" y="10028"/>
                </a:lnTo>
                <a:lnTo>
                  <a:pt x="94079" y="11435"/>
                </a:lnTo>
                <a:lnTo>
                  <a:pt x="91243" y="13325"/>
                </a:lnTo>
                <a:lnTo>
                  <a:pt x="88401" y="15537"/>
                </a:lnTo>
                <a:lnTo>
                  <a:pt x="85552" y="17965"/>
                </a:lnTo>
                <a:lnTo>
                  <a:pt x="82702" y="20535"/>
                </a:lnTo>
                <a:lnTo>
                  <a:pt x="76995" y="25932"/>
                </a:lnTo>
                <a:lnTo>
                  <a:pt x="74139" y="28704"/>
                </a:lnTo>
                <a:lnTo>
                  <a:pt x="71282" y="33410"/>
                </a:lnTo>
                <a:lnTo>
                  <a:pt x="68426" y="39405"/>
                </a:lnTo>
                <a:lnTo>
                  <a:pt x="65568" y="46259"/>
                </a:lnTo>
                <a:lnTo>
                  <a:pt x="63664" y="52734"/>
                </a:lnTo>
                <a:lnTo>
                  <a:pt x="62394" y="58955"/>
                </a:lnTo>
                <a:lnTo>
                  <a:pt x="61547" y="65007"/>
                </a:lnTo>
                <a:lnTo>
                  <a:pt x="60984" y="69995"/>
                </a:lnTo>
                <a:lnTo>
                  <a:pt x="60607" y="74272"/>
                </a:lnTo>
                <a:lnTo>
                  <a:pt x="60356" y="78076"/>
                </a:lnTo>
                <a:lnTo>
                  <a:pt x="60189" y="82517"/>
                </a:lnTo>
                <a:lnTo>
                  <a:pt x="60003" y="92532"/>
                </a:lnTo>
                <a:lnTo>
                  <a:pt x="60906" y="95964"/>
                </a:lnTo>
                <a:lnTo>
                  <a:pt x="62461" y="98253"/>
                </a:lnTo>
                <a:lnTo>
                  <a:pt x="67249" y="101926"/>
                </a:lnTo>
                <a:lnTo>
                  <a:pt x="69547" y="101274"/>
                </a:lnTo>
                <a:lnTo>
                  <a:pt x="72983" y="99888"/>
                </a:lnTo>
                <a:lnTo>
                  <a:pt x="83086" y="95369"/>
                </a:lnTo>
                <a:lnTo>
                  <a:pt x="87006" y="92211"/>
                </a:lnTo>
                <a:lnTo>
                  <a:pt x="89386" y="90036"/>
                </a:lnTo>
                <a:lnTo>
                  <a:pt x="90973" y="87633"/>
                </a:lnTo>
                <a:lnTo>
                  <a:pt x="92029" y="85079"/>
                </a:lnTo>
                <a:lnTo>
                  <a:pt x="92735" y="82423"/>
                </a:lnTo>
                <a:lnTo>
                  <a:pt x="94157" y="80653"/>
                </a:lnTo>
                <a:lnTo>
                  <a:pt x="96058" y="79472"/>
                </a:lnTo>
                <a:lnTo>
                  <a:pt x="98278" y="78686"/>
                </a:lnTo>
                <a:lnTo>
                  <a:pt x="99757" y="77209"/>
                </a:lnTo>
                <a:lnTo>
                  <a:pt x="100744" y="75271"/>
                </a:lnTo>
                <a:lnTo>
                  <a:pt x="101402" y="73027"/>
                </a:lnTo>
                <a:lnTo>
                  <a:pt x="102792" y="69626"/>
                </a:lnTo>
                <a:lnTo>
                  <a:pt x="104673" y="65454"/>
                </a:lnTo>
                <a:lnTo>
                  <a:pt x="109982" y="54172"/>
                </a:lnTo>
                <a:lnTo>
                  <a:pt x="110418" y="52293"/>
                </a:lnTo>
                <a:lnTo>
                  <a:pt x="110709" y="50089"/>
                </a:lnTo>
                <a:lnTo>
                  <a:pt x="110903" y="47667"/>
                </a:lnTo>
                <a:lnTo>
                  <a:pt x="110079" y="46052"/>
                </a:lnTo>
                <a:lnTo>
                  <a:pt x="108577" y="44975"/>
                </a:lnTo>
                <a:lnTo>
                  <a:pt x="103874" y="43247"/>
                </a:lnTo>
                <a:lnTo>
                  <a:pt x="103489" y="44059"/>
                </a:lnTo>
                <a:lnTo>
                  <a:pt x="103060" y="47499"/>
                </a:lnTo>
                <a:lnTo>
                  <a:pt x="102946" y="49750"/>
                </a:lnTo>
                <a:lnTo>
                  <a:pt x="102819" y="54791"/>
                </a:lnTo>
                <a:lnTo>
                  <a:pt x="102726" y="66894"/>
                </a:lnTo>
                <a:lnTo>
                  <a:pt x="103676" y="67442"/>
                </a:lnTo>
                <a:lnTo>
                  <a:pt x="107270" y="68052"/>
                </a:lnTo>
                <a:lnTo>
                  <a:pt x="108610" y="67262"/>
                </a:lnTo>
                <a:lnTo>
                  <a:pt x="109503" y="65783"/>
                </a:lnTo>
                <a:lnTo>
                  <a:pt x="110099" y="63844"/>
                </a:lnTo>
                <a:lnTo>
                  <a:pt x="111448" y="61599"/>
                </a:lnTo>
                <a:lnTo>
                  <a:pt x="113301" y="59150"/>
                </a:lnTo>
                <a:lnTo>
                  <a:pt x="118566" y="52927"/>
                </a:lnTo>
                <a:lnTo>
                  <a:pt x="121826" y="49535"/>
                </a:lnTo>
                <a:lnTo>
                  <a:pt x="128435" y="428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7"/>
          <p:cNvSpPr/>
          <p:nvPr/>
        </p:nvSpPr>
        <p:spPr>
          <a:xfrm>
            <a:off x="7623809" y="4877752"/>
            <a:ext cx="15955" cy="308611"/>
          </a:xfrm>
          <a:custGeom>
            <a:avLst/>
            <a:gdLst/>
            <a:ahLst/>
            <a:cxnLst/>
            <a:rect l="0" t="0" r="0" b="0"/>
            <a:pathLst>
              <a:path w="15955" h="30861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6" y="17368"/>
                </a:lnTo>
                <a:lnTo>
                  <a:pt x="7381" y="20151"/>
                </a:lnTo>
                <a:lnTo>
                  <a:pt x="7779" y="28674"/>
                </a:lnTo>
                <a:lnTo>
                  <a:pt x="8338" y="70620"/>
                </a:lnTo>
                <a:lnTo>
                  <a:pt x="8573" y="223870"/>
                </a:lnTo>
                <a:lnTo>
                  <a:pt x="9526" y="227352"/>
                </a:lnTo>
                <a:lnTo>
                  <a:pt x="11114" y="230626"/>
                </a:lnTo>
                <a:lnTo>
                  <a:pt x="13124" y="233760"/>
                </a:lnTo>
                <a:lnTo>
                  <a:pt x="14465" y="236803"/>
                </a:lnTo>
                <a:lnTo>
                  <a:pt x="15358" y="239784"/>
                </a:lnTo>
                <a:lnTo>
                  <a:pt x="15954" y="242723"/>
                </a:lnTo>
                <a:lnTo>
                  <a:pt x="15399" y="245636"/>
                </a:lnTo>
                <a:lnTo>
                  <a:pt x="14076" y="248530"/>
                </a:lnTo>
                <a:lnTo>
                  <a:pt x="12242" y="251411"/>
                </a:lnTo>
                <a:lnTo>
                  <a:pt x="11018" y="254285"/>
                </a:lnTo>
                <a:lnTo>
                  <a:pt x="10204" y="257153"/>
                </a:lnTo>
                <a:lnTo>
                  <a:pt x="9660" y="260018"/>
                </a:lnTo>
                <a:lnTo>
                  <a:pt x="9297" y="262881"/>
                </a:lnTo>
                <a:lnTo>
                  <a:pt x="8895" y="268601"/>
                </a:lnTo>
                <a:lnTo>
                  <a:pt x="8669" y="277176"/>
                </a:lnTo>
                <a:lnTo>
                  <a:pt x="8573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8"/>
          <p:cNvSpPr/>
          <p:nvPr/>
        </p:nvSpPr>
        <p:spPr>
          <a:xfrm>
            <a:off x="8429625" y="4872813"/>
            <a:ext cx="8542" cy="296405"/>
          </a:xfrm>
          <a:custGeom>
            <a:avLst/>
            <a:gdLst/>
            <a:ahLst/>
            <a:cxnLst/>
            <a:rect l="0" t="0" r="0" b="0"/>
            <a:pathLst>
              <a:path w="8542" h="296405">
                <a:moveTo>
                  <a:pt x="0" y="4939"/>
                </a:moveTo>
                <a:lnTo>
                  <a:pt x="0" y="0"/>
                </a:lnTo>
                <a:lnTo>
                  <a:pt x="0" y="2109"/>
                </a:lnTo>
                <a:lnTo>
                  <a:pt x="952" y="5910"/>
                </a:lnTo>
                <a:lnTo>
                  <a:pt x="2540" y="11302"/>
                </a:lnTo>
                <a:lnTo>
                  <a:pt x="4550" y="17753"/>
                </a:lnTo>
                <a:lnTo>
                  <a:pt x="5891" y="23007"/>
                </a:lnTo>
                <a:lnTo>
                  <a:pt x="6784" y="27462"/>
                </a:lnTo>
                <a:lnTo>
                  <a:pt x="7381" y="31384"/>
                </a:lnTo>
                <a:lnTo>
                  <a:pt x="7778" y="36857"/>
                </a:lnTo>
                <a:lnTo>
                  <a:pt x="8042" y="43362"/>
                </a:lnTo>
                <a:lnTo>
                  <a:pt x="8415" y="63631"/>
                </a:lnTo>
                <a:lnTo>
                  <a:pt x="8541" y="128504"/>
                </a:lnTo>
                <a:lnTo>
                  <a:pt x="7599" y="146371"/>
                </a:lnTo>
                <a:lnTo>
                  <a:pt x="6019" y="160187"/>
                </a:lnTo>
                <a:lnTo>
                  <a:pt x="4012" y="171303"/>
                </a:lnTo>
                <a:lnTo>
                  <a:pt x="3628" y="179666"/>
                </a:lnTo>
                <a:lnTo>
                  <a:pt x="4323" y="186193"/>
                </a:lnTo>
                <a:lnTo>
                  <a:pt x="5739" y="191498"/>
                </a:lnTo>
                <a:lnTo>
                  <a:pt x="6684" y="196939"/>
                </a:lnTo>
                <a:lnTo>
                  <a:pt x="7313" y="202472"/>
                </a:lnTo>
                <a:lnTo>
                  <a:pt x="7733" y="208065"/>
                </a:lnTo>
                <a:lnTo>
                  <a:pt x="7060" y="214652"/>
                </a:lnTo>
                <a:lnTo>
                  <a:pt x="5660" y="221900"/>
                </a:lnTo>
                <a:lnTo>
                  <a:pt x="3773" y="229589"/>
                </a:lnTo>
                <a:lnTo>
                  <a:pt x="2515" y="235669"/>
                </a:lnTo>
                <a:lnTo>
                  <a:pt x="1677" y="240674"/>
                </a:lnTo>
                <a:lnTo>
                  <a:pt x="1118" y="244963"/>
                </a:lnTo>
                <a:lnTo>
                  <a:pt x="744" y="251633"/>
                </a:lnTo>
                <a:lnTo>
                  <a:pt x="331" y="269203"/>
                </a:lnTo>
                <a:lnTo>
                  <a:pt x="0" y="2964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9"/>
          <p:cNvSpPr/>
          <p:nvPr/>
        </p:nvSpPr>
        <p:spPr>
          <a:xfrm>
            <a:off x="7959329" y="4106227"/>
            <a:ext cx="187404" cy="1671639"/>
          </a:xfrm>
          <a:custGeom>
            <a:avLst/>
            <a:gdLst/>
            <a:ahLst/>
            <a:cxnLst/>
            <a:rect l="0" t="0" r="0" b="0"/>
            <a:pathLst>
              <a:path w="187404" h="1671639">
                <a:moveTo>
                  <a:pt x="7380" y="1671638"/>
                </a:moveTo>
                <a:lnTo>
                  <a:pt x="2829" y="1662536"/>
                </a:lnTo>
                <a:lnTo>
                  <a:pt x="595" y="1655527"/>
                </a:lnTo>
                <a:lnTo>
                  <a:pt x="0" y="1652325"/>
                </a:lnTo>
                <a:lnTo>
                  <a:pt x="1878" y="1643687"/>
                </a:lnTo>
                <a:lnTo>
                  <a:pt x="3712" y="1638716"/>
                </a:lnTo>
                <a:lnTo>
                  <a:pt x="6294" y="1595314"/>
                </a:lnTo>
                <a:lnTo>
                  <a:pt x="8118" y="1558383"/>
                </a:lnTo>
                <a:lnTo>
                  <a:pt x="13208" y="1535846"/>
                </a:lnTo>
                <a:lnTo>
                  <a:pt x="15712" y="1506348"/>
                </a:lnTo>
                <a:lnTo>
                  <a:pt x="15951" y="1456050"/>
                </a:lnTo>
                <a:lnTo>
                  <a:pt x="15953" y="1430081"/>
                </a:lnTo>
                <a:lnTo>
                  <a:pt x="18493" y="1421087"/>
                </a:lnTo>
                <a:lnTo>
                  <a:pt x="20504" y="1416021"/>
                </a:lnTo>
                <a:lnTo>
                  <a:pt x="24683" y="1388312"/>
                </a:lnTo>
                <a:lnTo>
                  <a:pt x="30181" y="1370413"/>
                </a:lnTo>
                <a:lnTo>
                  <a:pt x="32234" y="1357702"/>
                </a:lnTo>
                <a:lnTo>
                  <a:pt x="33975" y="1319772"/>
                </a:lnTo>
                <a:lnTo>
                  <a:pt x="38968" y="1301845"/>
                </a:lnTo>
                <a:lnTo>
                  <a:pt x="40870" y="1289125"/>
                </a:lnTo>
                <a:lnTo>
                  <a:pt x="41623" y="1240410"/>
                </a:lnTo>
                <a:lnTo>
                  <a:pt x="42616" y="1212190"/>
                </a:lnTo>
                <a:lnTo>
                  <a:pt x="48455" y="1177940"/>
                </a:lnTo>
                <a:lnTo>
                  <a:pt x="50086" y="1128586"/>
                </a:lnTo>
                <a:lnTo>
                  <a:pt x="51127" y="1109289"/>
                </a:lnTo>
                <a:lnTo>
                  <a:pt x="56114" y="1087715"/>
                </a:lnTo>
                <a:lnTo>
                  <a:pt x="58459" y="1043868"/>
                </a:lnTo>
                <a:lnTo>
                  <a:pt x="58710" y="1022611"/>
                </a:lnTo>
                <a:lnTo>
                  <a:pt x="61309" y="1011389"/>
                </a:lnTo>
                <a:lnTo>
                  <a:pt x="64686" y="1000052"/>
                </a:lnTo>
                <a:lnTo>
                  <a:pt x="67539" y="983911"/>
                </a:lnTo>
                <a:lnTo>
                  <a:pt x="73042" y="971720"/>
                </a:lnTo>
                <a:lnTo>
                  <a:pt x="75384" y="951017"/>
                </a:lnTo>
                <a:lnTo>
                  <a:pt x="75938" y="901802"/>
                </a:lnTo>
                <a:lnTo>
                  <a:pt x="76906" y="879553"/>
                </a:lnTo>
                <a:lnTo>
                  <a:pt x="80508" y="860177"/>
                </a:lnTo>
                <a:lnTo>
                  <a:pt x="85284" y="823626"/>
                </a:lnTo>
                <a:lnTo>
                  <a:pt x="89630" y="783251"/>
                </a:lnTo>
                <a:lnTo>
                  <a:pt x="92648" y="734570"/>
                </a:lnTo>
                <a:lnTo>
                  <a:pt x="95442" y="721445"/>
                </a:lnTo>
                <a:lnTo>
                  <a:pt x="97521" y="715279"/>
                </a:lnTo>
                <a:lnTo>
                  <a:pt x="102371" y="675407"/>
                </a:lnTo>
                <a:lnTo>
                  <a:pt x="107701" y="626888"/>
                </a:lnTo>
                <a:lnTo>
                  <a:pt x="113245" y="598975"/>
                </a:lnTo>
                <a:lnTo>
                  <a:pt x="118674" y="553750"/>
                </a:lnTo>
                <a:lnTo>
                  <a:pt x="124388" y="528141"/>
                </a:lnTo>
                <a:lnTo>
                  <a:pt x="127000" y="478231"/>
                </a:lnTo>
                <a:lnTo>
                  <a:pt x="128325" y="430758"/>
                </a:lnTo>
                <a:lnTo>
                  <a:pt x="134176" y="384385"/>
                </a:lnTo>
                <a:lnTo>
                  <a:pt x="136685" y="349562"/>
                </a:lnTo>
                <a:lnTo>
                  <a:pt x="141789" y="327941"/>
                </a:lnTo>
                <a:lnTo>
                  <a:pt x="146537" y="276445"/>
                </a:lnTo>
                <a:lnTo>
                  <a:pt x="152247" y="231138"/>
                </a:lnTo>
                <a:lnTo>
                  <a:pt x="153990" y="194533"/>
                </a:lnTo>
                <a:lnTo>
                  <a:pt x="158981" y="173421"/>
                </a:lnTo>
                <a:lnTo>
                  <a:pt x="163692" y="127178"/>
                </a:lnTo>
                <a:lnTo>
                  <a:pt x="169245" y="105101"/>
                </a:lnTo>
                <a:lnTo>
                  <a:pt x="178062" y="66714"/>
                </a:lnTo>
                <a:lnTo>
                  <a:pt x="183252" y="38858"/>
                </a:lnTo>
                <a:lnTo>
                  <a:pt x="1874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0"/>
          <p:cNvSpPr/>
          <p:nvPr/>
        </p:nvSpPr>
        <p:spPr>
          <a:xfrm>
            <a:off x="8095721" y="4041724"/>
            <a:ext cx="127632" cy="107247"/>
          </a:xfrm>
          <a:custGeom>
            <a:avLst/>
            <a:gdLst/>
            <a:ahLst/>
            <a:cxnLst/>
            <a:rect l="0" t="0" r="0" b="0"/>
            <a:pathLst>
              <a:path w="127632" h="107247">
                <a:moveTo>
                  <a:pt x="33866" y="38786"/>
                </a:moveTo>
                <a:lnTo>
                  <a:pt x="29315" y="34235"/>
                </a:lnTo>
                <a:lnTo>
                  <a:pt x="26070" y="32894"/>
                </a:lnTo>
                <a:lnTo>
                  <a:pt x="22002" y="32000"/>
                </a:lnTo>
                <a:lnTo>
                  <a:pt x="10885" y="30566"/>
                </a:lnTo>
                <a:lnTo>
                  <a:pt x="9020" y="31401"/>
                </a:lnTo>
                <a:lnTo>
                  <a:pt x="6825" y="32910"/>
                </a:lnTo>
                <a:lnTo>
                  <a:pt x="4409" y="34869"/>
                </a:lnTo>
                <a:lnTo>
                  <a:pt x="2798" y="39032"/>
                </a:lnTo>
                <a:lnTo>
                  <a:pt x="1725" y="44665"/>
                </a:lnTo>
                <a:lnTo>
                  <a:pt x="1008" y="51278"/>
                </a:lnTo>
                <a:lnTo>
                  <a:pt x="530" y="56639"/>
                </a:lnTo>
                <a:lnTo>
                  <a:pt x="212" y="61165"/>
                </a:lnTo>
                <a:lnTo>
                  <a:pt x="0" y="65135"/>
                </a:lnTo>
                <a:lnTo>
                  <a:pt x="812" y="69687"/>
                </a:lnTo>
                <a:lnTo>
                  <a:pt x="2305" y="74627"/>
                </a:lnTo>
                <a:lnTo>
                  <a:pt x="4252" y="79825"/>
                </a:lnTo>
                <a:lnTo>
                  <a:pt x="6503" y="84243"/>
                </a:lnTo>
                <a:lnTo>
                  <a:pt x="8957" y="88140"/>
                </a:lnTo>
                <a:lnTo>
                  <a:pt x="11546" y="91691"/>
                </a:lnTo>
                <a:lnTo>
                  <a:pt x="14223" y="95011"/>
                </a:lnTo>
                <a:lnTo>
                  <a:pt x="16961" y="98177"/>
                </a:lnTo>
                <a:lnTo>
                  <a:pt x="19739" y="101240"/>
                </a:lnTo>
                <a:lnTo>
                  <a:pt x="22543" y="103282"/>
                </a:lnTo>
                <a:lnTo>
                  <a:pt x="25365" y="104643"/>
                </a:lnTo>
                <a:lnTo>
                  <a:pt x="28198" y="105551"/>
                </a:lnTo>
                <a:lnTo>
                  <a:pt x="31041" y="106156"/>
                </a:lnTo>
                <a:lnTo>
                  <a:pt x="33887" y="106559"/>
                </a:lnTo>
                <a:lnTo>
                  <a:pt x="36737" y="106828"/>
                </a:lnTo>
                <a:lnTo>
                  <a:pt x="39590" y="107007"/>
                </a:lnTo>
                <a:lnTo>
                  <a:pt x="45300" y="107206"/>
                </a:lnTo>
                <a:lnTo>
                  <a:pt x="49108" y="106307"/>
                </a:lnTo>
                <a:lnTo>
                  <a:pt x="53553" y="104755"/>
                </a:lnTo>
                <a:lnTo>
                  <a:pt x="58421" y="102767"/>
                </a:lnTo>
                <a:lnTo>
                  <a:pt x="62619" y="100490"/>
                </a:lnTo>
                <a:lnTo>
                  <a:pt x="66369" y="98019"/>
                </a:lnTo>
                <a:lnTo>
                  <a:pt x="69822" y="95420"/>
                </a:lnTo>
                <a:lnTo>
                  <a:pt x="73077" y="92734"/>
                </a:lnTo>
                <a:lnTo>
                  <a:pt x="76199" y="89992"/>
                </a:lnTo>
                <a:lnTo>
                  <a:pt x="79234" y="87210"/>
                </a:lnTo>
                <a:lnTo>
                  <a:pt x="83161" y="81546"/>
                </a:lnTo>
                <a:lnTo>
                  <a:pt x="87685" y="73960"/>
                </a:lnTo>
                <a:lnTo>
                  <a:pt x="92605" y="65093"/>
                </a:lnTo>
                <a:lnTo>
                  <a:pt x="95885" y="57276"/>
                </a:lnTo>
                <a:lnTo>
                  <a:pt x="98072" y="50160"/>
                </a:lnTo>
                <a:lnTo>
                  <a:pt x="99531" y="43511"/>
                </a:lnTo>
                <a:lnTo>
                  <a:pt x="100501" y="37173"/>
                </a:lnTo>
                <a:lnTo>
                  <a:pt x="101150" y="31044"/>
                </a:lnTo>
                <a:lnTo>
                  <a:pt x="101583" y="25051"/>
                </a:lnTo>
                <a:lnTo>
                  <a:pt x="100918" y="20105"/>
                </a:lnTo>
                <a:lnTo>
                  <a:pt x="99522" y="15854"/>
                </a:lnTo>
                <a:lnTo>
                  <a:pt x="97640" y="12068"/>
                </a:lnTo>
                <a:lnTo>
                  <a:pt x="95432" y="9544"/>
                </a:lnTo>
                <a:lnTo>
                  <a:pt x="93007" y="7861"/>
                </a:lnTo>
                <a:lnTo>
                  <a:pt x="90439" y="6739"/>
                </a:lnTo>
                <a:lnTo>
                  <a:pt x="87774" y="5039"/>
                </a:lnTo>
                <a:lnTo>
                  <a:pt x="85044" y="2953"/>
                </a:lnTo>
                <a:lnTo>
                  <a:pt x="82272" y="610"/>
                </a:lnTo>
                <a:lnTo>
                  <a:pt x="77566" y="0"/>
                </a:lnTo>
                <a:lnTo>
                  <a:pt x="71573" y="546"/>
                </a:lnTo>
                <a:lnTo>
                  <a:pt x="64718" y="1863"/>
                </a:lnTo>
                <a:lnTo>
                  <a:pt x="58244" y="2740"/>
                </a:lnTo>
                <a:lnTo>
                  <a:pt x="52024" y="3325"/>
                </a:lnTo>
                <a:lnTo>
                  <a:pt x="45970" y="3715"/>
                </a:lnTo>
                <a:lnTo>
                  <a:pt x="41936" y="4928"/>
                </a:lnTo>
                <a:lnTo>
                  <a:pt x="39246" y="6689"/>
                </a:lnTo>
                <a:lnTo>
                  <a:pt x="37453" y="8815"/>
                </a:lnTo>
                <a:lnTo>
                  <a:pt x="35305" y="11185"/>
                </a:lnTo>
                <a:lnTo>
                  <a:pt x="30378" y="16359"/>
                </a:lnTo>
                <a:lnTo>
                  <a:pt x="28683" y="19072"/>
                </a:lnTo>
                <a:lnTo>
                  <a:pt x="27554" y="21833"/>
                </a:lnTo>
                <a:lnTo>
                  <a:pt x="26799" y="24627"/>
                </a:lnTo>
                <a:lnTo>
                  <a:pt x="23423" y="35350"/>
                </a:lnTo>
                <a:lnTo>
                  <a:pt x="21189" y="42210"/>
                </a:lnTo>
                <a:lnTo>
                  <a:pt x="20653" y="49641"/>
                </a:lnTo>
                <a:lnTo>
                  <a:pt x="21247" y="57453"/>
                </a:lnTo>
                <a:lnTo>
                  <a:pt x="22596" y="65518"/>
                </a:lnTo>
                <a:lnTo>
                  <a:pt x="23496" y="71847"/>
                </a:lnTo>
                <a:lnTo>
                  <a:pt x="24095" y="77019"/>
                </a:lnTo>
                <a:lnTo>
                  <a:pt x="24494" y="81420"/>
                </a:lnTo>
                <a:lnTo>
                  <a:pt x="25713" y="85306"/>
                </a:lnTo>
                <a:lnTo>
                  <a:pt x="27479" y="88849"/>
                </a:lnTo>
                <a:lnTo>
                  <a:pt x="29608" y="92164"/>
                </a:lnTo>
                <a:lnTo>
                  <a:pt x="31979" y="94373"/>
                </a:lnTo>
                <a:lnTo>
                  <a:pt x="34514" y="95847"/>
                </a:lnTo>
                <a:lnTo>
                  <a:pt x="37155" y="96829"/>
                </a:lnTo>
                <a:lnTo>
                  <a:pt x="39869" y="98436"/>
                </a:lnTo>
                <a:lnTo>
                  <a:pt x="42630" y="100460"/>
                </a:lnTo>
                <a:lnTo>
                  <a:pt x="45424" y="102762"/>
                </a:lnTo>
                <a:lnTo>
                  <a:pt x="48239" y="104296"/>
                </a:lnTo>
                <a:lnTo>
                  <a:pt x="51067" y="105320"/>
                </a:lnTo>
                <a:lnTo>
                  <a:pt x="53907" y="106001"/>
                </a:lnTo>
                <a:lnTo>
                  <a:pt x="56751" y="106456"/>
                </a:lnTo>
                <a:lnTo>
                  <a:pt x="59600" y="106759"/>
                </a:lnTo>
                <a:lnTo>
                  <a:pt x="62452" y="106962"/>
                </a:lnTo>
                <a:lnTo>
                  <a:pt x="65307" y="107096"/>
                </a:lnTo>
                <a:lnTo>
                  <a:pt x="71017" y="107246"/>
                </a:lnTo>
                <a:lnTo>
                  <a:pt x="73873" y="106333"/>
                </a:lnTo>
                <a:lnTo>
                  <a:pt x="76729" y="104772"/>
                </a:lnTo>
                <a:lnTo>
                  <a:pt x="79587" y="102779"/>
                </a:lnTo>
                <a:lnTo>
                  <a:pt x="82444" y="101451"/>
                </a:lnTo>
                <a:lnTo>
                  <a:pt x="85302" y="100565"/>
                </a:lnTo>
                <a:lnTo>
                  <a:pt x="88159" y="99974"/>
                </a:lnTo>
                <a:lnTo>
                  <a:pt x="91969" y="97676"/>
                </a:lnTo>
                <a:lnTo>
                  <a:pt x="96414" y="94238"/>
                </a:lnTo>
                <a:lnTo>
                  <a:pt x="101282" y="90042"/>
                </a:lnTo>
                <a:lnTo>
                  <a:pt x="105479" y="86291"/>
                </a:lnTo>
                <a:lnTo>
                  <a:pt x="112684" y="79584"/>
                </a:lnTo>
                <a:lnTo>
                  <a:pt x="115939" y="73605"/>
                </a:lnTo>
                <a:lnTo>
                  <a:pt x="119062" y="65808"/>
                </a:lnTo>
                <a:lnTo>
                  <a:pt x="122096" y="56801"/>
                </a:lnTo>
                <a:lnTo>
                  <a:pt x="124118" y="49843"/>
                </a:lnTo>
                <a:lnTo>
                  <a:pt x="125467" y="44252"/>
                </a:lnTo>
                <a:lnTo>
                  <a:pt x="127631" y="32986"/>
                </a:lnTo>
                <a:lnTo>
                  <a:pt x="126856" y="30157"/>
                </a:lnTo>
                <a:lnTo>
                  <a:pt x="125388" y="26366"/>
                </a:lnTo>
                <a:lnTo>
                  <a:pt x="120736" y="15695"/>
                </a:lnTo>
                <a:lnTo>
                  <a:pt x="119402" y="14819"/>
                </a:lnTo>
                <a:lnTo>
                  <a:pt x="117560" y="14235"/>
                </a:lnTo>
                <a:lnTo>
                  <a:pt x="115379" y="13847"/>
                </a:lnTo>
                <a:lnTo>
                  <a:pt x="112974" y="13587"/>
                </a:lnTo>
                <a:lnTo>
                  <a:pt x="110417" y="13414"/>
                </a:lnTo>
                <a:lnTo>
                  <a:pt x="107760" y="13299"/>
                </a:lnTo>
                <a:lnTo>
                  <a:pt x="94919" y="13137"/>
                </a:lnTo>
                <a:lnTo>
                  <a:pt x="90760" y="14066"/>
                </a:lnTo>
                <a:lnTo>
                  <a:pt x="87036" y="15639"/>
                </a:lnTo>
                <a:lnTo>
                  <a:pt x="83600" y="17639"/>
                </a:lnTo>
                <a:lnTo>
                  <a:pt x="80358" y="19925"/>
                </a:lnTo>
                <a:lnTo>
                  <a:pt x="77242" y="22402"/>
                </a:lnTo>
                <a:lnTo>
                  <a:pt x="74214" y="25006"/>
                </a:lnTo>
                <a:lnTo>
                  <a:pt x="71242" y="26742"/>
                </a:lnTo>
                <a:lnTo>
                  <a:pt x="68309" y="27899"/>
                </a:lnTo>
                <a:lnTo>
                  <a:pt x="65401" y="28670"/>
                </a:lnTo>
                <a:lnTo>
                  <a:pt x="61556" y="30137"/>
                </a:lnTo>
                <a:lnTo>
                  <a:pt x="57089" y="32068"/>
                </a:lnTo>
                <a:lnTo>
                  <a:pt x="52205" y="34307"/>
                </a:lnTo>
                <a:lnTo>
                  <a:pt x="47997" y="36752"/>
                </a:lnTo>
                <a:lnTo>
                  <a:pt x="44240" y="39335"/>
                </a:lnTo>
                <a:lnTo>
                  <a:pt x="35915" y="45774"/>
                </a:lnTo>
                <a:lnTo>
                  <a:pt x="34279" y="47254"/>
                </a:lnTo>
                <a:lnTo>
                  <a:pt x="29922" y="51440"/>
                </a:lnTo>
                <a:lnTo>
                  <a:pt x="27427" y="54841"/>
                </a:lnTo>
                <a:lnTo>
                  <a:pt x="24811" y="59014"/>
                </a:lnTo>
                <a:lnTo>
                  <a:pt x="8148" y="816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1"/>
          <p:cNvSpPr/>
          <p:nvPr/>
        </p:nvSpPr>
        <p:spPr>
          <a:xfrm>
            <a:off x="7898889" y="5752147"/>
            <a:ext cx="118744" cy="110131"/>
          </a:xfrm>
          <a:custGeom>
            <a:avLst/>
            <a:gdLst/>
            <a:ahLst/>
            <a:cxnLst/>
            <a:rect l="0" t="0" r="0" b="0"/>
            <a:pathLst>
              <a:path w="118744" h="110131">
                <a:moveTo>
                  <a:pt x="76393" y="0"/>
                </a:moveTo>
                <a:lnTo>
                  <a:pt x="57081" y="0"/>
                </a:lnTo>
                <a:lnTo>
                  <a:pt x="54946" y="953"/>
                </a:lnTo>
                <a:lnTo>
                  <a:pt x="53523" y="2540"/>
                </a:lnTo>
                <a:lnTo>
                  <a:pt x="52574" y="4551"/>
                </a:lnTo>
                <a:lnTo>
                  <a:pt x="51941" y="6844"/>
                </a:lnTo>
                <a:lnTo>
                  <a:pt x="51519" y="9325"/>
                </a:lnTo>
                <a:lnTo>
                  <a:pt x="51238" y="11932"/>
                </a:lnTo>
                <a:lnTo>
                  <a:pt x="50098" y="15574"/>
                </a:lnTo>
                <a:lnTo>
                  <a:pt x="48386" y="19908"/>
                </a:lnTo>
                <a:lnTo>
                  <a:pt x="46291" y="24702"/>
                </a:lnTo>
                <a:lnTo>
                  <a:pt x="44895" y="28851"/>
                </a:lnTo>
                <a:lnTo>
                  <a:pt x="43964" y="32569"/>
                </a:lnTo>
                <a:lnTo>
                  <a:pt x="43344" y="36000"/>
                </a:lnTo>
                <a:lnTo>
                  <a:pt x="42930" y="40193"/>
                </a:lnTo>
                <a:lnTo>
                  <a:pt x="42654" y="44893"/>
                </a:lnTo>
                <a:lnTo>
                  <a:pt x="42348" y="54242"/>
                </a:lnTo>
                <a:lnTo>
                  <a:pt x="42176" y="65814"/>
                </a:lnTo>
                <a:lnTo>
                  <a:pt x="42113" y="87277"/>
                </a:lnTo>
                <a:lnTo>
                  <a:pt x="43061" y="89617"/>
                </a:lnTo>
                <a:lnTo>
                  <a:pt x="44647" y="91178"/>
                </a:lnTo>
                <a:lnTo>
                  <a:pt x="46656" y="92218"/>
                </a:lnTo>
                <a:lnTo>
                  <a:pt x="48949" y="93863"/>
                </a:lnTo>
                <a:lnTo>
                  <a:pt x="51429" y="95913"/>
                </a:lnTo>
                <a:lnTo>
                  <a:pt x="57703" y="101496"/>
                </a:lnTo>
                <a:lnTo>
                  <a:pt x="60123" y="102907"/>
                </a:lnTo>
                <a:lnTo>
                  <a:pt x="67892" y="107013"/>
                </a:lnTo>
                <a:lnTo>
                  <a:pt x="72631" y="108490"/>
                </a:lnTo>
                <a:lnTo>
                  <a:pt x="77695" y="109474"/>
                </a:lnTo>
                <a:lnTo>
                  <a:pt x="82975" y="110130"/>
                </a:lnTo>
                <a:lnTo>
                  <a:pt x="87449" y="109616"/>
                </a:lnTo>
                <a:lnTo>
                  <a:pt x="91383" y="108320"/>
                </a:lnTo>
                <a:lnTo>
                  <a:pt x="94959" y="106503"/>
                </a:lnTo>
                <a:lnTo>
                  <a:pt x="98295" y="105292"/>
                </a:lnTo>
                <a:lnTo>
                  <a:pt x="101473" y="104485"/>
                </a:lnTo>
                <a:lnTo>
                  <a:pt x="104542" y="103947"/>
                </a:lnTo>
                <a:lnTo>
                  <a:pt x="107542" y="101683"/>
                </a:lnTo>
                <a:lnTo>
                  <a:pt x="110494" y="98269"/>
                </a:lnTo>
                <a:lnTo>
                  <a:pt x="113414" y="94087"/>
                </a:lnTo>
                <a:lnTo>
                  <a:pt x="115362" y="89395"/>
                </a:lnTo>
                <a:lnTo>
                  <a:pt x="116659" y="84362"/>
                </a:lnTo>
                <a:lnTo>
                  <a:pt x="117525" y="79102"/>
                </a:lnTo>
                <a:lnTo>
                  <a:pt x="118101" y="73690"/>
                </a:lnTo>
                <a:lnTo>
                  <a:pt x="118486" y="68176"/>
                </a:lnTo>
                <a:lnTo>
                  <a:pt x="118743" y="62596"/>
                </a:lnTo>
                <a:lnTo>
                  <a:pt x="117961" y="56971"/>
                </a:lnTo>
                <a:lnTo>
                  <a:pt x="116488" y="51316"/>
                </a:lnTo>
                <a:lnTo>
                  <a:pt x="114553" y="45640"/>
                </a:lnTo>
                <a:lnTo>
                  <a:pt x="112310" y="40905"/>
                </a:lnTo>
                <a:lnTo>
                  <a:pt x="109863" y="36795"/>
                </a:lnTo>
                <a:lnTo>
                  <a:pt x="107279" y="33102"/>
                </a:lnTo>
                <a:lnTo>
                  <a:pt x="103651" y="29688"/>
                </a:lnTo>
                <a:lnTo>
                  <a:pt x="99328" y="26459"/>
                </a:lnTo>
                <a:lnTo>
                  <a:pt x="94540" y="23355"/>
                </a:lnTo>
                <a:lnTo>
                  <a:pt x="88491" y="21285"/>
                </a:lnTo>
                <a:lnTo>
                  <a:pt x="81601" y="19905"/>
                </a:lnTo>
                <a:lnTo>
                  <a:pt x="74150" y="18985"/>
                </a:lnTo>
                <a:lnTo>
                  <a:pt x="68230" y="18372"/>
                </a:lnTo>
                <a:lnTo>
                  <a:pt x="63331" y="17963"/>
                </a:lnTo>
                <a:lnTo>
                  <a:pt x="59113" y="17690"/>
                </a:lnTo>
                <a:lnTo>
                  <a:pt x="51885" y="17388"/>
                </a:lnTo>
                <a:lnTo>
                  <a:pt x="48625" y="17307"/>
                </a:lnTo>
                <a:lnTo>
                  <a:pt x="45498" y="18205"/>
                </a:lnTo>
                <a:lnTo>
                  <a:pt x="42462" y="19757"/>
                </a:lnTo>
                <a:lnTo>
                  <a:pt x="39485" y="21744"/>
                </a:lnTo>
                <a:lnTo>
                  <a:pt x="36547" y="23069"/>
                </a:lnTo>
                <a:lnTo>
                  <a:pt x="33637" y="23952"/>
                </a:lnTo>
                <a:lnTo>
                  <a:pt x="30744" y="24540"/>
                </a:lnTo>
                <a:lnTo>
                  <a:pt x="27863" y="25885"/>
                </a:lnTo>
                <a:lnTo>
                  <a:pt x="24990" y="27735"/>
                </a:lnTo>
                <a:lnTo>
                  <a:pt x="22122" y="29920"/>
                </a:lnTo>
                <a:lnTo>
                  <a:pt x="20209" y="32329"/>
                </a:lnTo>
                <a:lnTo>
                  <a:pt x="18935" y="34888"/>
                </a:lnTo>
                <a:lnTo>
                  <a:pt x="18085" y="37546"/>
                </a:lnTo>
                <a:lnTo>
                  <a:pt x="16567" y="39318"/>
                </a:lnTo>
                <a:lnTo>
                  <a:pt x="14601" y="40500"/>
                </a:lnTo>
                <a:lnTo>
                  <a:pt x="12339" y="41288"/>
                </a:lnTo>
                <a:lnTo>
                  <a:pt x="9877" y="42765"/>
                </a:lnTo>
                <a:lnTo>
                  <a:pt x="7285" y="44703"/>
                </a:lnTo>
                <a:lnTo>
                  <a:pt x="4603" y="46947"/>
                </a:lnTo>
                <a:lnTo>
                  <a:pt x="2817" y="49396"/>
                </a:lnTo>
                <a:lnTo>
                  <a:pt x="1624" y="51980"/>
                </a:lnTo>
                <a:lnTo>
                  <a:pt x="829" y="54656"/>
                </a:lnTo>
                <a:lnTo>
                  <a:pt x="1252" y="59298"/>
                </a:lnTo>
                <a:lnTo>
                  <a:pt x="2486" y="65249"/>
                </a:lnTo>
                <a:lnTo>
                  <a:pt x="4262" y="72075"/>
                </a:lnTo>
                <a:lnTo>
                  <a:pt x="6399" y="77577"/>
                </a:lnTo>
                <a:lnTo>
                  <a:pt x="8774" y="82198"/>
                </a:lnTo>
                <a:lnTo>
                  <a:pt x="11311" y="86231"/>
                </a:lnTo>
                <a:lnTo>
                  <a:pt x="13955" y="88920"/>
                </a:lnTo>
                <a:lnTo>
                  <a:pt x="16670" y="90713"/>
                </a:lnTo>
                <a:lnTo>
                  <a:pt x="19433" y="91907"/>
                </a:lnTo>
                <a:lnTo>
                  <a:pt x="27582" y="95776"/>
                </a:lnTo>
                <a:lnTo>
                  <a:pt x="32423" y="98141"/>
                </a:lnTo>
                <a:lnTo>
                  <a:pt x="38507" y="99717"/>
                </a:lnTo>
                <a:lnTo>
                  <a:pt x="45420" y="100769"/>
                </a:lnTo>
                <a:lnTo>
                  <a:pt x="52888" y="101469"/>
                </a:lnTo>
                <a:lnTo>
                  <a:pt x="59770" y="100983"/>
                </a:lnTo>
                <a:lnTo>
                  <a:pt x="66263" y="99707"/>
                </a:lnTo>
                <a:lnTo>
                  <a:pt x="72497" y="97904"/>
                </a:lnTo>
                <a:lnTo>
                  <a:pt x="78558" y="95749"/>
                </a:lnTo>
                <a:lnTo>
                  <a:pt x="84504" y="93360"/>
                </a:lnTo>
                <a:lnTo>
                  <a:pt x="90372" y="90816"/>
                </a:lnTo>
                <a:lnTo>
                  <a:pt x="95239" y="88166"/>
                </a:lnTo>
                <a:lnTo>
                  <a:pt x="99434" y="85447"/>
                </a:lnTo>
                <a:lnTo>
                  <a:pt x="103183" y="82682"/>
                </a:lnTo>
                <a:lnTo>
                  <a:pt x="105683" y="78934"/>
                </a:lnTo>
                <a:lnTo>
                  <a:pt x="107350" y="74530"/>
                </a:lnTo>
                <a:lnTo>
                  <a:pt x="108461" y="69689"/>
                </a:lnTo>
                <a:lnTo>
                  <a:pt x="109202" y="64557"/>
                </a:lnTo>
                <a:lnTo>
                  <a:pt x="109695" y="59231"/>
                </a:lnTo>
                <a:lnTo>
                  <a:pt x="110025" y="53775"/>
                </a:lnTo>
                <a:lnTo>
                  <a:pt x="109291" y="49185"/>
                </a:lnTo>
                <a:lnTo>
                  <a:pt x="107850" y="45173"/>
                </a:lnTo>
                <a:lnTo>
                  <a:pt x="105937" y="41545"/>
                </a:lnTo>
                <a:lnTo>
                  <a:pt x="103710" y="38175"/>
                </a:lnTo>
                <a:lnTo>
                  <a:pt x="101271" y="34974"/>
                </a:lnTo>
                <a:lnTo>
                  <a:pt x="98694" y="31889"/>
                </a:lnTo>
                <a:lnTo>
                  <a:pt x="96976" y="28879"/>
                </a:lnTo>
                <a:lnTo>
                  <a:pt x="95829" y="25921"/>
                </a:lnTo>
                <a:lnTo>
                  <a:pt x="95066" y="22995"/>
                </a:lnTo>
                <a:lnTo>
                  <a:pt x="93604" y="20093"/>
                </a:lnTo>
                <a:lnTo>
                  <a:pt x="91678" y="17205"/>
                </a:lnTo>
                <a:lnTo>
                  <a:pt x="89440" y="14328"/>
                </a:lnTo>
                <a:lnTo>
                  <a:pt x="86043" y="12410"/>
                </a:lnTo>
                <a:lnTo>
                  <a:pt x="81875" y="11131"/>
                </a:lnTo>
                <a:lnTo>
                  <a:pt x="77190" y="10278"/>
                </a:lnTo>
                <a:lnTo>
                  <a:pt x="73115" y="8757"/>
                </a:lnTo>
                <a:lnTo>
                  <a:pt x="69444" y="6791"/>
                </a:lnTo>
                <a:lnTo>
                  <a:pt x="66046" y="4527"/>
                </a:lnTo>
                <a:lnTo>
                  <a:pt x="62828" y="3018"/>
                </a:lnTo>
                <a:lnTo>
                  <a:pt x="59729" y="2012"/>
                </a:lnTo>
                <a:lnTo>
                  <a:pt x="56712" y="1342"/>
                </a:lnTo>
                <a:lnTo>
                  <a:pt x="53747" y="1847"/>
                </a:lnTo>
                <a:lnTo>
                  <a:pt x="50818" y="3136"/>
                </a:lnTo>
                <a:lnTo>
                  <a:pt x="47913" y="4948"/>
                </a:lnTo>
                <a:lnTo>
                  <a:pt x="44071" y="6156"/>
                </a:lnTo>
                <a:lnTo>
                  <a:pt x="39605" y="6962"/>
                </a:lnTo>
                <a:lnTo>
                  <a:pt x="34723" y="7499"/>
                </a:lnTo>
                <a:lnTo>
                  <a:pt x="30516" y="8809"/>
                </a:lnTo>
                <a:lnTo>
                  <a:pt x="26758" y="10636"/>
                </a:lnTo>
                <a:lnTo>
                  <a:pt x="23301" y="12806"/>
                </a:lnTo>
                <a:lnTo>
                  <a:pt x="20995" y="15204"/>
                </a:lnTo>
                <a:lnTo>
                  <a:pt x="19459" y="17756"/>
                </a:lnTo>
                <a:lnTo>
                  <a:pt x="18434" y="20410"/>
                </a:lnTo>
                <a:lnTo>
                  <a:pt x="15847" y="24084"/>
                </a:lnTo>
                <a:lnTo>
                  <a:pt x="12217" y="28439"/>
                </a:lnTo>
                <a:lnTo>
                  <a:pt x="7891" y="33247"/>
                </a:lnTo>
                <a:lnTo>
                  <a:pt x="5007" y="39309"/>
                </a:lnTo>
                <a:lnTo>
                  <a:pt x="3086" y="46209"/>
                </a:lnTo>
                <a:lnTo>
                  <a:pt x="1803" y="53666"/>
                </a:lnTo>
                <a:lnTo>
                  <a:pt x="949" y="59590"/>
                </a:lnTo>
                <a:lnTo>
                  <a:pt x="380" y="64492"/>
                </a:lnTo>
                <a:lnTo>
                  <a:pt x="0" y="68712"/>
                </a:lnTo>
                <a:lnTo>
                  <a:pt x="700" y="72478"/>
                </a:lnTo>
                <a:lnTo>
                  <a:pt x="2118" y="75941"/>
                </a:lnTo>
                <a:lnTo>
                  <a:pt x="4016" y="79203"/>
                </a:lnTo>
                <a:lnTo>
                  <a:pt x="6235" y="81377"/>
                </a:lnTo>
                <a:lnTo>
                  <a:pt x="8666" y="82827"/>
                </a:lnTo>
                <a:lnTo>
                  <a:pt x="11239" y="83792"/>
                </a:lnTo>
                <a:lnTo>
                  <a:pt x="14860" y="84437"/>
                </a:lnTo>
                <a:lnTo>
                  <a:pt x="19178" y="84866"/>
                </a:lnTo>
                <a:lnTo>
                  <a:pt x="28103" y="85343"/>
                </a:lnTo>
                <a:lnTo>
                  <a:pt x="35246" y="85555"/>
                </a:lnTo>
                <a:lnTo>
                  <a:pt x="49173" y="85675"/>
                </a:lnTo>
                <a:lnTo>
                  <a:pt x="52531" y="84739"/>
                </a:lnTo>
                <a:lnTo>
                  <a:pt x="54770" y="83163"/>
                </a:lnTo>
                <a:lnTo>
                  <a:pt x="56262" y="81160"/>
                </a:lnTo>
                <a:lnTo>
                  <a:pt x="58210" y="78871"/>
                </a:lnTo>
                <a:lnTo>
                  <a:pt x="60462" y="76393"/>
                </a:lnTo>
                <a:lnTo>
                  <a:pt x="62914" y="73789"/>
                </a:lnTo>
                <a:lnTo>
                  <a:pt x="64549" y="70148"/>
                </a:lnTo>
                <a:lnTo>
                  <a:pt x="65640" y="65815"/>
                </a:lnTo>
                <a:lnTo>
                  <a:pt x="66367" y="61022"/>
                </a:lnTo>
                <a:lnTo>
                  <a:pt x="66851" y="56874"/>
                </a:lnTo>
                <a:lnTo>
                  <a:pt x="67175" y="53156"/>
                </a:lnTo>
                <a:lnTo>
                  <a:pt x="67390" y="49725"/>
                </a:lnTo>
                <a:lnTo>
                  <a:pt x="68486" y="46485"/>
                </a:lnTo>
                <a:lnTo>
                  <a:pt x="70170" y="43373"/>
                </a:lnTo>
                <a:lnTo>
                  <a:pt x="72244" y="40345"/>
                </a:lnTo>
                <a:lnTo>
                  <a:pt x="72674" y="37374"/>
                </a:lnTo>
                <a:lnTo>
                  <a:pt x="72009" y="34441"/>
                </a:lnTo>
                <a:lnTo>
                  <a:pt x="70613" y="31533"/>
                </a:lnTo>
                <a:lnTo>
                  <a:pt x="69682" y="28642"/>
                </a:lnTo>
                <a:lnTo>
                  <a:pt x="69061" y="25763"/>
                </a:lnTo>
                <a:lnTo>
                  <a:pt x="68648" y="22890"/>
                </a:lnTo>
                <a:lnTo>
                  <a:pt x="68372" y="20022"/>
                </a:lnTo>
                <a:lnTo>
                  <a:pt x="68188" y="17158"/>
                </a:lnTo>
                <a:lnTo>
                  <a:pt x="68065" y="14297"/>
                </a:lnTo>
                <a:lnTo>
                  <a:pt x="66079" y="11436"/>
                </a:lnTo>
                <a:lnTo>
                  <a:pt x="62850" y="8577"/>
                </a:lnTo>
                <a:lnTo>
                  <a:pt x="58791" y="5718"/>
                </a:lnTo>
                <a:lnTo>
                  <a:pt x="55134" y="4765"/>
                </a:lnTo>
                <a:lnTo>
                  <a:pt x="51743" y="5082"/>
                </a:lnTo>
                <a:lnTo>
                  <a:pt x="48529" y="6245"/>
                </a:lnTo>
                <a:lnTo>
                  <a:pt x="45435" y="7021"/>
                </a:lnTo>
                <a:lnTo>
                  <a:pt x="42419" y="7538"/>
                </a:lnTo>
                <a:lnTo>
                  <a:pt x="39456" y="7883"/>
                </a:lnTo>
                <a:lnTo>
                  <a:pt x="36528" y="9066"/>
                </a:lnTo>
                <a:lnTo>
                  <a:pt x="33625" y="10806"/>
                </a:lnTo>
                <a:lnTo>
                  <a:pt x="26670" y="15893"/>
                </a:lnTo>
                <a:lnTo>
                  <a:pt x="23179" y="19129"/>
                </a:lnTo>
                <a:lnTo>
                  <a:pt x="20915" y="21325"/>
                </a:lnTo>
                <a:lnTo>
                  <a:pt x="19405" y="24694"/>
                </a:lnTo>
                <a:lnTo>
                  <a:pt x="18399" y="28845"/>
                </a:lnTo>
                <a:lnTo>
                  <a:pt x="16386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2"/>
          <p:cNvSpPr/>
          <p:nvPr/>
        </p:nvSpPr>
        <p:spPr>
          <a:xfrm>
            <a:off x="7855267" y="5400675"/>
            <a:ext cx="360046" cy="34291"/>
          </a:xfrm>
          <a:custGeom>
            <a:avLst/>
            <a:gdLst/>
            <a:ahLst/>
            <a:cxnLst/>
            <a:rect l="0" t="0" r="0" b="0"/>
            <a:pathLst>
              <a:path w="360046" h="34291">
                <a:moveTo>
                  <a:pt x="0" y="0"/>
                </a:moveTo>
                <a:lnTo>
                  <a:pt x="9102" y="4551"/>
                </a:lnTo>
                <a:lnTo>
                  <a:pt x="14640" y="5891"/>
                </a:lnTo>
                <a:lnTo>
                  <a:pt x="21190" y="6785"/>
                </a:lnTo>
                <a:lnTo>
                  <a:pt x="34183" y="7778"/>
                </a:lnTo>
                <a:lnTo>
                  <a:pt x="43133" y="8219"/>
                </a:lnTo>
                <a:lnTo>
                  <a:pt x="48757" y="9289"/>
                </a:lnTo>
                <a:lnTo>
                  <a:pt x="55365" y="10955"/>
                </a:lnTo>
                <a:lnTo>
                  <a:pt x="62627" y="13018"/>
                </a:lnTo>
                <a:lnTo>
                  <a:pt x="78317" y="17851"/>
                </a:lnTo>
                <a:lnTo>
                  <a:pt x="86501" y="20473"/>
                </a:lnTo>
                <a:lnTo>
                  <a:pt x="97673" y="22221"/>
                </a:lnTo>
                <a:lnTo>
                  <a:pt x="110835" y="23386"/>
                </a:lnTo>
                <a:lnTo>
                  <a:pt x="125324" y="24164"/>
                </a:lnTo>
                <a:lnTo>
                  <a:pt x="159205" y="25026"/>
                </a:lnTo>
                <a:lnTo>
                  <a:pt x="177575" y="25256"/>
                </a:lnTo>
                <a:lnTo>
                  <a:pt x="195535" y="26363"/>
                </a:lnTo>
                <a:lnTo>
                  <a:pt x="213225" y="28053"/>
                </a:lnTo>
                <a:lnTo>
                  <a:pt x="230732" y="30131"/>
                </a:lnTo>
                <a:lnTo>
                  <a:pt x="244309" y="31518"/>
                </a:lnTo>
                <a:lnTo>
                  <a:pt x="255265" y="32442"/>
                </a:lnTo>
                <a:lnTo>
                  <a:pt x="360045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3"/>
          <p:cNvSpPr/>
          <p:nvPr/>
        </p:nvSpPr>
        <p:spPr>
          <a:xfrm>
            <a:off x="7898130" y="5349240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60767" y="17145"/>
                </a:lnTo>
                <a:lnTo>
                  <a:pt x="67182" y="16192"/>
                </a:lnTo>
                <a:lnTo>
                  <a:pt x="72411" y="14605"/>
                </a:lnTo>
                <a:lnTo>
                  <a:pt x="76849" y="12594"/>
                </a:lnTo>
                <a:lnTo>
                  <a:pt x="83617" y="11253"/>
                </a:lnTo>
                <a:lnTo>
                  <a:pt x="91939" y="10359"/>
                </a:lnTo>
                <a:lnTo>
                  <a:pt x="101298" y="9763"/>
                </a:lnTo>
                <a:lnTo>
                  <a:pt x="116776" y="9101"/>
                </a:lnTo>
                <a:lnTo>
                  <a:pt x="130958" y="8808"/>
                </a:lnTo>
                <a:lnTo>
                  <a:pt x="146785" y="8677"/>
                </a:lnTo>
                <a:lnTo>
                  <a:pt x="159769" y="7689"/>
                </a:lnTo>
                <a:lnTo>
                  <a:pt x="194517" y="4053"/>
                </a:lnTo>
                <a:lnTo>
                  <a:pt x="213497" y="2701"/>
                </a:lnTo>
                <a:lnTo>
                  <a:pt x="232818" y="1801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4"/>
          <p:cNvSpPr/>
          <p:nvPr/>
        </p:nvSpPr>
        <p:spPr>
          <a:xfrm>
            <a:off x="8021778" y="4603432"/>
            <a:ext cx="253542" cy="8573"/>
          </a:xfrm>
          <a:custGeom>
            <a:avLst/>
            <a:gdLst/>
            <a:ahLst/>
            <a:cxnLst/>
            <a:rect l="0" t="0" r="0" b="0"/>
            <a:pathLst>
              <a:path w="253542" h="8573">
                <a:moveTo>
                  <a:pt x="4939" y="0"/>
                </a:moveTo>
                <a:lnTo>
                  <a:pt x="0" y="0"/>
                </a:lnTo>
                <a:lnTo>
                  <a:pt x="135152" y="0"/>
                </a:lnTo>
                <a:lnTo>
                  <a:pt x="156518" y="953"/>
                </a:lnTo>
                <a:lnTo>
                  <a:pt x="175523" y="2540"/>
                </a:lnTo>
                <a:lnTo>
                  <a:pt x="205532" y="5892"/>
                </a:lnTo>
                <a:lnTo>
                  <a:pt x="222045" y="7381"/>
                </a:lnTo>
                <a:lnTo>
                  <a:pt x="232558" y="8043"/>
                </a:lnTo>
                <a:lnTo>
                  <a:pt x="253541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5"/>
          <p:cNvSpPr/>
          <p:nvPr/>
        </p:nvSpPr>
        <p:spPr>
          <a:xfrm>
            <a:off x="8018144" y="4529913"/>
            <a:ext cx="265749" cy="13513"/>
          </a:xfrm>
          <a:custGeom>
            <a:avLst/>
            <a:gdLst/>
            <a:ahLst/>
            <a:cxnLst/>
            <a:rect l="0" t="0" r="0" b="0"/>
            <a:pathLst>
              <a:path w="265749" h="13513">
                <a:moveTo>
                  <a:pt x="0" y="4939"/>
                </a:moveTo>
                <a:lnTo>
                  <a:pt x="22755" y="389"/>
                </a:lnTo>
                <a:lnTo>
                  <a:pt x="44697" y="0"/>
                </a:lnTo>
                <a:lnTo>
                  <a:pt x="74566" y="694"/>
                </a:lnTo>
                <a:lnTo>
                  <a:pt x="265748" y="135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6"/>
          <p:cNvSpPr/>
          <p:nvPr/>
        </p:nvSpPr>
        <p:spPr>
          <a:xfrm>
            <a:off x="8026853" y="4500562"/>
            <a:ext cx="282757" cy="34260"/>
          </a:xfrm>
          <a:custGeom>
            <a:avLst/>
            <a:gdLst/>
            <a:ahLst/>
            <a:cxnLst/>
            <a:rect l="0" t="0" r="0" b="0"/>
            <a:pathLst>
              <a:path w="282757" h="34260">
                <a:moveTo>
                  <a:pt x="17009" y="0"/>
                </a:moveTo>
                <a:lnTo>
                  <a:pt x="12458" y="0"/>
                </a:lnTo>
                <a:lnTo>
                  <a:pt x="10165" y="953"/>
                </a:lnTo>
                <a:lnTo>
                  <a:pt x="7684" y="2540"/>
                </a:lnTo>
                <a:lnTo>
                  <a:pt x="1408" y="7381"/>
                </a:lnTo>
                <a:lnTo>
                  <a:pt x="894" y="9684"/>
                </a:lnTo>
                <a:lnTo>
                  <a:pt x="550" y="13123"/>
                </a:lnTo>
                <a:lnTo>
                  <a:pt x="0" y="23230"/>
                </a:lnTo>
                <a:lnTo>
                  <a:pt x="908" y="24059"/>
                </a:lnTo>
                <a:lnTo>
                  <a:pt x="2464" y="24612"/>
                </a:lnTo>
                <a:lnTo>
                  <a:pt x="4456" y="24980"/>
                </a:lnTo>
                <a:lnTo>
                  <a:pt x="11498" y="25226"/>
                </a:lnTo>
                <a:lnTo>
                  <a:pt x="75126" y="25653"/>
                </a:lnTo>
                <a:lnTo>
                  <a:pt x="88140" y="26627"/>
                </a:lnTo>
                <a:lnTo>
                  <a:pt x="100624" y="28229"/>
                </a:lnTo>
                <a:lnTo>
                  <a:pt x="112758" y="30249"/>
                </a:lnTo>
                <a:lnTo>
                  <a:pt x="121800" y="31596"/>
                </a:lnTo>
                <a:lnTo>
                  <a:pt x="128779" y="32495"/>
                </a:lnTo>
                <a:lnTo>
                  <a:pt x="134385" y="33093"/>
                </a:lnTo>
                <a:lnTo>
                  <a:pt x="143154" y="33758"/>
                </a:lnTo>
                <a:lnTo>
                  <a:pt x="146826" y="33936"/>
                </a:lnTo>
                <a:lnTo>
                  <a:pt x="219952" y="34259"/>
                </a:lnTo>
                <a:lnTo>
                  <a:pt x="227552" y="33317"/>
                </a:lnTo>
                <a:lnTo>
                  <a:pt x="236428" y="31736"/>
                </a:lnTo>
                <a:lnTo>
                  <a:pt x="246156" y="29730"/>
                </a:lnTo>
                <a:lnTo>
                  <a:pt x="253594" y="27440"/>
                </a:lnTo>
                <a:lnTo>
                  <a:pt x="259504" y="24961"/>
                </a:lnTo>
                <a:lnTo>
                  <a:pt x="269835" y="19461"/>
                </a:lnTo>
                <a:lnTo>
                  <a:pt x="282756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7"/>
          <p:cNvSpPr/>
          <p:nvPr/>
        </p:nvSpPr>
        <p:spPr>
          <a:xfrm>
            <a:off x="7692390" y="1415164"/>
            <a:ext cx="1114426" cy="736534"/>
          </a:xfrm>
          <a:custGeom>
            <a:avLst/>
            <a:gdLst/>
            <a:ahLst/>
            <a:cxnLst/>
            <a:rect l="0" t="0" r="0" b="0"/>
            <a:pathLst>
              <a:path w="1114426" h="736534">
                <a:moveTo>
                  <a:pt x="0" y="727961"/>
                </a:moveTo>
                <a:lnTo>
                  <a:pt x="4551" y="718859"/>
                </a:lnTo>
                <a:lnTo>
                  <a:pt x="27105" y="683910"/>
                </a:lnTo>
                <a:lnTo>
                  <a:pt x="43787" y="658589"/>
                </a:lnTo>
                <a:lnTo>
                  <a:pt x="55861" y="638850"/>
                </a:lnTo>
                <a:lnTo>
                  <a:pt x="64864" y="622834"/>
                </a:lnTo>
                <a:lnTo>
                  <a:pt x="71817" y="609299"/>
                </a:lnTo>
                <a:lnTo>
                  <a:pt x="84624" y="589179"/>
                </a:lnTo>
                <a:lnTo>
                  <a:pt x="98570" y="571030"/>
                </a:lnTo>
                <a:lnTo>
                  <a:pt x="117469" y="547089"/>
                </a:lnTo>
                <a:lnTo>
                  <a:pt x="127842" y="534989"/>
                </a:lnTo>
                <a:lnTo>
                  <a:pt x="138568" y="523113"/>
                </a:lnTo>
                <a:lnTo>
                  <a:pt x="149529" y="511386"/>
                </a:lnTo>
                <a:lnTo>
                  <a:pt x="192187" y="460255"/>
                </a:lnTo>
                <a:lnTo>
                  <a:pt x="239721" y="402288"/>
                </a:lnTo>
                <a:lnTo>
                  <a:pt x="267197" y="370175"/>
                </a:lnTo>
                <a:lnTo>
                  <a:pt x="285759" y="349552"/>
                </a:lnTo>
                <a:lnTo>
                  <a:pt x="303216" y="331179"/>
                </a:lnTo>
                <a:lnTo>
                  <a:pt x="353278" y="280481"/>
                </a:lnTo>
                <a:lnTo>
                  <a:pt x="366880" y="264286"/>
                </a:lnTo>
                <a:lnTo>
                  <a:pt x="385247" y="241643"/>
                </a:lnTo>
                <a:lnTo>
                  <a:pt x="400774" y="224164"/>
                </a:lnTo>
                <a:lnTo>
                  <a:pt x="426724" y="194171"/>
                </a:lnTo>
                <a:lnTo>
                  <a:pt x="439740" y="180648"/>
                </a:lnTo>
                <a:lnTo>
                  <a:pt x="464363" y="158003"/>
                </a:lnTo>
                <a:lnTo>
                  <a:pt x="477215" y="145107"/>
                </a:lnTo>
                <a:lnTo>
                  <a:pt x="490546" y="130794"/>
                </a:lnTo>
                <a:lnTo>
                  <a:pt x="593074" y="15854"/>
                </a:lnTo>
                <a:lnTo>
                  <a:pt x="606408" y="1666"/>
                </a:lnTo>
                <a:lnTo>
                  <a:pt x="612732" y="351"/>
                </a:lnTo>
                <a:lnTo>
                  <a:pt x="617085" y="0"/>
                </a:lnTo>
                <a:lnTo>
                  <a:pt x="619987" y="718"/>
                </a:lnTo>
                <a:lnTo>
                  <a:pt x="621922" y="2150"/>
                </a:lnTo>
                <a:lnTo>
                  <a:pt x="623213" y="4057"/>
                </a:lnTo>
                <a:lnTo>
                  <a:pt x="625025" y="5328"/>
                </a:lnTo>
                <a:lnTo>
                  <a:pt x="629578" y="6740"/>
                </a:lnTo>
                <a:lnTo>
                  <a:pt x="631174" y="8070"/>
                </a:lnTo>
                <a:lnTo>
                  <a:pt x="632237" y="9908"/>
                </a:lnTo>
                <a:lnTo>
                  <a:pt x="632946" y="12087"/>
                </a:lnTo>
                <a:lnTo>
                  <a:pt x="647748" y="31980"/>
                </a:lnTo>
                <a:lnTo>
                  <a:pt x="649002" y="35373"/>
                </a:lnTo>
                <a:lnTo>
                  <a:pt x="651967" y="53555"/>
                </a:lnTo>
                <a:lnTo>
                  <a:pt x="663277" y="74927"/>
                </a:lnTo>
                <a:lnTo>
                  <a:pt x="701688" y="151100"/>
                </a:lnTo>
                <a:lnTo>
                  <a:pt x="712228" y="169635"/>
                </a:lnTo>
                <a:lnTo>
                  <a:pt x="722311" y="186446"/>
                </a:lnTo>
                <a:lnTo>
                  <a:pt x="729967" y="200268"/>
                </a:lnTo>
                <a:lnTo>
                  <a:pt x="739085" y="220380"/>
                </a:lnTo>
                <a:lnTo>
                  <a:pt x="748534" y="242337"/>
                </a:lnTo>
                <a:lnTo>
                  <a:pt x="755909" y="258445"/>
                </a:lnTo>
                <a:lnTo>
                  <a:pt x="767443" y="279575"/>
                </a:lnTo>
                <a:lnTo>
                  <a:pt x="781140" y="301983"/>
                </a:lnTo>
                <a:lnTo>
                  <a:pt x="793578" y="318292"/>
                </a:lnTo>
                <a:lnTo>
                  <a:pt x="802916" y="334431"/>
                </a:lnTo>
                <a:lnTo>
                  <a:pt x="811194" y="351128"/>
                </a:lnTo>
                <a:lnTo>
                  <a:pt x="821222" y="368075"/>
                </a:lnTo>
                <a:lnTo>
                  <a:pt x="849075" y="414020"/>
                </a:lnTo>
                <a:lnTo>
                  <a:pt x="861872" y="434126"/>
                </a:lnTo>
                <a:lnTo>
                  <a:pt x="878989" y="462747"/>
                </a:lnTo>
                <a:lnTo>
                  <a:pt x="888888" y="479714"/>
                </a:lnTo>
                <a:lnTo>
                  <a:pt x="897391" y="492931"/>
                </a:lnTo>
                <a:lnTo>
                  <a:pt x="911920" y="512695"/>
                </a:lnTo>
                <a:lnTo>
                  <a:pt x="930810" y="534532"/>
                </a:lnTo>
                <a:lnTo>
                  <a:pt x="940108" y="549600"/>
                </a:lnTo>
                <a:lnTo>
                  <a:pt x="943920" y="557619"/>
                </a:lnTo>
                <a:lnTo>
                  <a:pt x="960857" y="576688"/>
                </a:lnTo>
                <a:lnTo>
                  <a:pt x="980450" y="595958"/>
                </a:lnTo>
                <a:lnTo>
                  <a:pt x="997788" y="617517"/>
                </a:lnTo>
                <a:lnTo>
                  <a:pt x="1014566" y="635970"/>
                </a:lnTo>
                <a:lnTo>
                  <a:pt x="1038456" y="660472"/>
                </a:lnTo>
                <a:lnTo>
                  <a:pt x="1052182" y="679211"/>
                </a:lnTo>
                <a:lnTo>
                  <a:pt x="1069736" y="693725"/>
                </a:lnTo>
                <a:lnTo>
                  <a:pt x="1114425" y="7365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8"/>
          <p:cNvSpPr/>
          <p:nvPr/>
        </p:nvSpPr>
        <p:spPr>
          <a:xfrm>
            <a:off x="7658100" y="2091689"/>
            <a:ext cx="1140143" cy="101566"/>
          </a:xfrm>
          <a:custGeom>
            <a:avLst/>
            <a:gdLst/>
            <a:ahLst/>
            <a:cxnLst/>
            <a:rect l="0" t="0" r="0" b="0"/>
            <a:pathLst>
              <a:path w="1140143" h="101566">
                <a:moveTo>
                  <a:pt x="0" y="77153"/>
                </a:moveTo>
                <a:lnTo>
                  <a:pt x="4550" y="81704"/>
                </a:lnTo>
                <a:lnTo>
                  <a:pt x="6844" y="83045"/>
                </a:lnTo>
                <a:lnTo>
                  <a:pt x="16526" y="85884"/>
                </a:lnTo>
                <a:lnTo>
                  <a:pt x="29253" y="89923"/>
                </a:lnTo>
                <a:lnTo>
                  <a:pt x="43381" y="93002"/>
                </a:lnTo>
                <a:lnTo>
                  <a:pt x="49876" y="94386"/>
                </a:lnTo>
                <a:lnTo>
                  <a:pt x="67251" y="98465"/>
                </a:lnTo>
                <a:lnTo>
                  <a:pt x="93904" y="101565"/>
                </a:lnTo>
                <a:lnTo>
                  <a:pt x="126507" y="99750"/>
                </a:lnTo>
                <a:lnTo>
                  <a:pt x="147203" y="97933"/>
                </a:lnTo>
                <a:lnTo>
                  <a:pt x="171477" y="96721"/>
                </a:lnTo>
                <a:lnTo>
                  <a:pt x="226389" y="95375"/>
                </a:lnTo>
                <a:lnTo>
                  <a:pt x="248081" y="94064"/>
                </a:lnTo>
                <a:lnTo>
                  <a:pt x="265400" y="92237"/>
                </a:lnTo>
                <a:lnTo>
                  <a:pt x="279803" y="90066"/>
                </a:lnTo>
                <a:lnTo>
                  <a:pt x="308507" y="87655"/>
                </a:lnTo>
                <a:lnTo>
                  <a:pt x="338091" y="85631"/>
                </a:lnTo>
                <a:lnTo>
                  <a:pt x="353982" y="83757"/>
                </a:lnTo>
                <a:lnTo>
                  <a:pt x="386877" y="79136"/>
                </a:lnTo>
                <a:lnTo>
                  <a:pt x="420548" y="73907"/>
                </a:lnTo>
                <a:lnTo>
                  <a:pt x="446943" y="70948"/>
                </a:lnTo>
                <a:lnTo>
                  <a:pt x="469151" y="68680"/>
                </a:lnTo>
                <a:lnTo>
                  <a:pt x="480407" y="66742"/>
                </a:lnTo>
                <a:lnTo>
                  <a:pt x="491721" y="64497"/>
                </a:lnTo>
                <a:lnTo>
                  <a:pt x="530411" y="59942"/>
                </a:lnTo>
                <a:lnTo>
                  <a:pt x="539345" y="58059"/>
                </a:lnTo>
                <a:lnTo>
                  <a:pt x="548158" y="55852"/>
                </a:lnTo>
                <a:lnTo>
                  <a:pt x="613831" y="45778"/>
                </a:lnTo>
                <a:lnTo>
                  <a:pt x="773124" y="22468"/>
                </a:lnTo>
                <a:lnTo>
                  <a:pt x="799541" y="19511"/>
                </a:lnTo>
                <a:lnTo>
                  <a:pt x="810204" y="17770"/>
                </a:lnTo>
                <a:lnTo>
                  <a:pt x="820172" y="15657"/>
                </a:lnTo>
                <a:lnTo>
                  <a:pt x="829673" y="13296"/>
                </a:lnTo>
                <a:lnTo>
                  <a:pt x="860551" y="10672"/>
                </a:lnTo>
                <a:lnTo>
                  <a:pt x="898721" y="9506"/>
                </a:lnTo>
                <a:lnTo>
                  <a:pt x="1008473" y="8655"/>
                </a:lnTo>
                <a:lnTo>
                  <a:pt x="1129804" y="8573"/>
                </a:lnTo>
                <a:lnTo>
                  <a:pt x="114014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9"/>
          <p:cNvSpPr/>
          <p:nvPr/>
        </p:nvSpPr>
        <p:spPr>
          <a:xfrm>
            <a:off x="7636461" y="2092290"/>
            <a:ext cx="148893" cy="136443"/>
          </a:xfrm>
          <a:custGeom>
            <a:avLst/>
            <a:gdLst/>
            <a:ahLst/>
            <a:cxnLst/>
            <a:rect l="0" t="0" r="0" b="0"/>
            <a:pathLst>
              <a:path w="148893" h="136443">
                <a:moveTo>
                  <a:pt x="38783" y="33690"/>
                </a:moveTo>
                <a:lnTo>
                  <a:pt x="25131" y="38241"/>
                </a:lnTo>
                <a:lnTo>
                  <a:pt x="20156" y="40533"/>
                </a:lnTo>
                <a:lnTo>
                  <a:pt x="15888" y="43015"/>
                </a:lnTo>
                <a:lnTo>
                  <a:pt x="6744" y="49290"/>
                </a:lnTo>
                <a:lnTo>
                  <a:pt x="5042" y="52662"/>
                </a:lnTo>
                <a:lnTo>
                  <a:pt x="2954" y="57768"/>
                </a:lnTo>
                <a:lnTo>
                  <a:pt x="610" y="64029"/>
                </a:lnTo>
                <a:lnTo>
                  <a:pt x="0" y="70109"/>
                </a:lnTo>
                <a:lnTo>
                  <a:pt x="545" y="76066"/>
                </a:lnTo>
                <a:lnTo>
                  <a:pt x="1861" y="81943"/>
                </a:lnTo>
                <a:lnTo>
                  <a:pt x="2739" y="86814"/>
                </a:lnTo>
                <a:lnTo>
                  <a:pt x="3323" y="91013"/>
                </a:lnTo>
                <a:lnTo>
                  <a:pt x="3713" y="94765"/>
                </a:lnTo>
                <a:lnTo>
                  <a:pt x="5878" y="98219"/>
                </a:lnTo>
                <a:lnTo>
                  <a:pt x="9227" y="101474"/>
                </a:lnTo>
                <a:lnTo>
                  <a:pt x="13365" y="104597"/>
                </a:lnTo>
                <a:lnTo>
                  <a:pt x="16123" y="107631"/>
                </a:lnTo>
                <a:lnTo>
                  <a:pt x="17961" y="110607"/>
                </a:lnTo>
                <a:lnTo>
                  <a:pt x="19187" y="113542"/>
                </a:lnTo>
                <a:lnTo>
                  <a:pt x="20957" y="116452"/>
                </a:lnTo>
                <a:lnTo>
                  <a:pt x="23090" y="119345"/>
                </a:lnTo>
                <a:lnTo>
                  <a:pt x="25463" y="122225"/>
                </a:lnTo>
                <a:lnTo>
                  <a:pt x="28950" y="124146"/>
                </a:lnTo>
                <a:lnTo>
                  <a:pt x="33181" y="125426"/>
                </a:lnTo>
                <a:lnTo>
                  <a:pt x="37906" y="126280"/>
                </a:lnTo>
                <a:lnTo>
                  <a:pt x="42009" y="127802"/>
                </a:lnTo>
                <a:lnTo>
                  <a:pt x="45697" y="129768"/>
                </a:lnTo>
                <a:lnTo>
                  <a:pt x="49107" y="132032"/>
                </a:lnTo>
                <a:lnTo>
                  <a:pt x="53285" y="133541"/>
                </a:lnTo>
                <a:lnTo>
                  <a:pt x="57977" y="134547"/>
                </a:lnTo>
                <a:lnTo>
                  <a:pt x="63010" y="135218"/>
                </a:lnTo>
                <a:lnTo>
                  <a:pt x="67316" y="135665"/>
                </a:lnTo>
                <a:lnTo>
                  <a:pt x="71141" y="135963"/>
                </a:lnTo>
                <a:lnTo>
                  <a:pt x="74643" y="136162"/>
                </a:lnTo>
                <a:lnTo>
                  <a:pt x="83613" y="136383"/>
                </a:lnTo>
                <a:lnTo>
                  <a:pt x="88672" y="136442"/>
                </a:lnTo>
                <a:lnTo>
                  <a:pt x="92998" y="135529"/>
                </a:lnTo>
                <a:lnTo>
                  <a:pt x="96834" y="133967"/>
                </a:lnTo>
                <a:lnTo>
                  <a:pt x="100344" y="131974"/>
                </a:lnTo>
                <a:lnTo>
                  <a:pt x="109324" y="127219"/>
                </a:lnTo>
                <a:lnTo>
                  <a:pt x="121509" y="120956"/>
                </a:lnTo>
                <a:lnTo>
                  <a:pt x="123462" y="118537"/>
                </a:lnTo>
                <a:lnTo>
                  <a:pt x="125716" y="115020"/>
                </a:lnTo>
                <a:lnTo>
                  <a:pt x="128171" y="110770"/>
                </a:lnTo>
                <a:lnTo>
                  <a:pt x="130760" y="106984"/>
                </a:lnTo>
                <a:lnTo>
                  <a:pt x="133439" y="103507"/>
                </a:lnTo>
                <a:lnTo>
                  <a:pt x="136177" y="100237"/>
                </a:lnTo>
                <a:lnTo>
                  <a:pt x="138003" y="97105"/>
                </a:lnTo>
                <a:lnTo>
                  <a:pt x="139220" y="94064"/>
                </a:lnTo>
                <a:lnTo>
                  <a:pt x="140030" y="91084"/>
                </a:lnTo>
                <a:lnTo>
                  <a:pt x="143472" y="75073"/>
                </a:lnTo>
                <a:lnTo>
                  <a:pt x="145723" y="64136"/>
                </a:lnTo>
                <a:lnTo>
                  <a:pt x="147225" y="53987"/>
                </a:lnTo>
                <a:lnTo>
                  <a:pt x="148225" y="44364"/>
                </a:lnTo>
                <a:lnTo>
                  <a:pt x="148892" y="35091"/>
                </a:lnTo>
                <a:lnTo>
                  <a:pt x="148384" y="27956"/>
                </a:lnTo>
                <a:lnTo>
                  <a:pt x="147094" y="22247"/>
                </a:lnTo>
                <a:lnTo>
                  <a:pt x="145280" y="17489"/>
                </a:lnTo>
                <a:lnTo>
                  <a:pt x="142166" y="13364"/>
                </a:lnTo>
                <a:lnTo>
                  <a:pt x="138186" y="9662"/>
                </a:lnTo>
                <a:lnTo>
                  <a:pt x="133626" y="6241"/>
                </a:lnTo>
                <a:lnTo>
                  <a:pt x="129634" y="3960"/>
                </a:lnTo>
                <a:lnTo>
                  <a:pt x="126021" y="2440"/>
                </a:lnTo>
                <a:lnTo>
                  <a:pt x="122659" y="1427"/>
                </a:lnTo>
                <a:lnTo>
                  <a:pt x="119466" y="751"/>
                </a:lnTo>
                <a:lnTo>
                  <a:pt x="116385" y="301"/>
                </a:lnTo>
                <a:lnTo>
                  <a:pt x="113377" y="0"/>
                </a:lnTo>
                <a:lnTo>
                  <a:pt x="110420" y="752"/>
                </a:lnTo>
                <a:lnTo>
                  <a:pt x="107496" y="2206"/>
                </a:lnTo>
                <a:lnTo>
                  <a:pt x="104595" y="4128"/>
                </a:lnTo>
                <a:lnTo>
                  <a:pt x="101707" y="6362"/>
                </a:lnTo>
                <a:lnTo>
                  <a:pt x="98831" y="8804"/>
                </a:lnTo>
                <a:lnTo>
                  <a:pt x="95960" y="11384"/>
                </a:lnTo>
                <a:lnTo>
                  <a:pt x="90230" y="16791"/>
                </a:lnTo>
                <a:lnTo>
                  <a:pt x="74240" y="32574"/>
                </a:lnTo>
                <a:lnTo>
                  <a:pt x="70994" y="37708"/>
                </a:lnTo>
                <a:lnTo>
                  <a:pt x="68829" y="43036"/>
                </a:lnTo>
                <a:lnTo>
                  <a:pt x="67387" y="48493"/>
                </a:lnTo>
                <a:lnTo>
                  <a:pt x="66425" y="53084"/>
                </a:lnTo>
                <a:lnTo>
                  <a:pt x="65783" y="57097"/>
                </a:lnTo>
                <a:lnTo>
                  <a:pt x="65356" y="60724"/>
                </a:lnTo>
                <a:lnTo>
                  <a:pt x="66023" y="64095"/>
                </a:lnTo>
                <a:lnTo>
                  <a:pt x="67421" y="67295"/>
                </a:lnTo>
                <a:lnTo>
                  <a:pt x="69305" y="70381"/>
                </a:lnTo>
                <a:lnTo>
                  <a:pt x="72466" y="73390"/>
                </a:lnTo>
                <a:lnTo>
                  <a:pt x="76479" y="76349"/>
                </a:lnTo>
                <a:lnTo>
                  <a:pt x="81059" y="79274"/>
                </a:lnTo>
                <a:lnTo>
                  <a:pt x="86017" y="81225"/>
                </a:lnTo>
                <a:lnTo>
                  <a:pt x="91228" y="82524"/>
                </a:lnTo>
                <a:lnTo>
                  <a:pt x="96607" y="83391"/>
                </a:lnTo>
                <a:lnTo>
                  <a:pt x="100192" y="83016"/>
                </a:lnTo>
                <a:lnTo>
                  <a:pt x="102583" y="81814"/>
                </a:lnTo>
                <a:lnTo>
                  <a:pt x="104176" y="80060"/>
                </a:lnTo>
                <a:lnTo>
                  <a:pt x="106191" y="78891"/>
                </a:lnTo>
                <a:lnTo>
                  <a:pt x="108487" y="78111"/>
                </a:lnTo>
                <a:lnTo>
                  <a:pt x="110970" y="77592"/>
                </a:lnTo>
                <a:lnTo>
                  <a:pt x="114531" y="74388"/>
                </a:lnTo>
                <a:lnTo>
                  <a:pt x="118809" y="69394"/>
                </a:lnTo>
                <a:lnTo>
                  <a:pt x="133081" y="508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0"/>
          <p:cNvSpPr/>
          <p:nvPr/>
        </p:nvSpPr>
        <p:spPr>
          <a:xfrm>
            <a:off x="8225580" y="1297312"/>
            <a:ext cx="157134" cy="146657"/>
          </a:xfrm>
          <a:custGeom>
            <a:avLst/>
            <a:gdLst/>
            <a:ahLst/>
            <a:cxnLst/>
            <a:rect l="0" t="0" r="0" b="0"/>
            <a:pathLst>
              <a:path w="157134" h="146657">
                <a:moveTo>
                  <a:pt x="84029" y="48570"/>
                </a:moveTo>
                <a:lnTo>
                  <a:pt x="65827" y="53121"/>
                </a:lnTo>
                <a:lnTo>
                  <a:pt x="59511" y="54461"/>
                </a:lnTo>
                <a:lnTo>
                  <a:pt x="54349" y="55355"/>
                </a:lnTo>
                <a:lnTo>
                  <a:pt x="49955" y="55951"/>
                </a:lnTo>
                <a:lnTo>
                  <a:pt x="46074" y="57301"/>
                </a:lnTo>
                <a:lnTo>
                  <a:pt x="42533" y="59153"/>
                </a:lnTo>
                <a:lnTo>
                  <a:pt x="39220" y="61340"/>
                </a:lnTo>
                <a:lnTo>
                  <a:pt x="36059" y="64703"/>
                </a:lnTo>
                <a:lnTo>
                  <a:pt x="32999" y="68851"/>
                </a:lnTo>
                <a:lnTo>
                  <a:pt x="30006" y="73520"/>
                </a:lnTo>
                <a:lnTo>
                  <a:pt x="27060" y="77586"/>
                </a:lnTo>
                <a:lnTo>
                  <a:pt x="24142" y="81249"/>
                </a:lnTo>
                <a:lnTo>
                  <a:pt x="21245" y="84644"/>
                </a:lnTo>
                <a:lnTo>
                  <a:pt x="18360" y="87859"/>
                </a:lnTo>
                <a:lnTo>
                  <a:pt x="12616" y="93972"/>
                </a:lnTo>
                <a:lnTo>
                  <a:pt x="9751" y="97888"/>
                </a:lnTo>
                <a:lnTo>
                  <a:pt x="6888" y="102404"/>
                </a:lnTo>
                <a:lnTo>
                  <a:pt x="4026" y="107319"/>
                </a:lnTo>
                <a:lnTo>
                  <a:pt x="2119" y="111549"/>
                </a:lnTo>
                <a:lnTo>
                  <a:pt x="848" y="115321"/>
                </a:lnTo>
                <a:lnTo>
                  <a:pt x="0" y="118788"/>
                </a:lnTo>
                <a:lnTo>
                  <a:pt x="387" y="122052"/>
                </a:lnTo>
                <a:lnTo>
                  <a:pt x="1598" y="125180"/>
                </a:lnTo>
                <a:lnTo>
                  <a:pt x="3358" y="128219"/>
                </a:lnTo>
                <a:lnTo>
                  <a:pt x="5483" y="131197"/>
                </a:lnTo>
                <a:lnTo>
                  <a:pt x="7853" y="134134"/>
                </a:lnTo>
                <a:lnTo>
                  <a:pt x="10385" y="137045"/>
                </a:lnTo>
                <a:lnTo>
                  <a:pt x="13979" y="139939"/>
                </a:lnTo>
                <a:lnTo>
                  <a:pt x="18279" y="142820"/>
                </a:lnTo>
                <a:lnTo>
                  <a:pt x="23051" y="145693"/>
                </a:lnTo>
                <a:lnTo>
                  <a:pt x="27185" y="146656"/>
                </a:lnTo>
                <a:lnTo>
                  <a:pt x="30893" y="146346"/>
                </a:lnTo>
                <a:lnTo>
                  <a:pt x="34318" y="145186"/>
                </a:lnTo>
                <a:lnTo>
                  <a:pt x="40410" y="142508"/>
                </a:lnTo>
                <a:lnTo>
                  <a:pt x="57341" y="134453"/>
                </a:lnTo>
                <a:lnTo>
                  <a:pt x="66237" y="129638"/>
                </a:lnTo>
                <a:lnTo>
                  <a:pt x="75026" y="124523"/>
                </a:lnTo>
                <a:lnTo>
                  <a:pt x="83742" y="119208"/>
                </a:lnTo>
                <a:lnTo>
                  <a:pt x="91458" y="114712"/>
                </a:lnTo>
                <a:lnTo>
                  <a:pt x="105111" y="107176"/>
                </a:lnTo>
                <a:lnTo>
                  <a:pt x="110466" y="102881"/>
                </a:lnTo>
                <a:lnTo>
                  <a:pt x="114989" y="98112"/>
                </a:lnTo>
                <a:lnTo>
                  <a:pt x="118957" y="93028"/>
                </a:lnTo>
                <a:lnTo>
                  <a:pt x="123507" y="87734"/>
                </a:lnTo>
                <a:lnTo>
                  <a:pt x="128446" y="82299"/>
                </a:lnTo>
                <a:lnTo>
                  <a:pt x="141958" y="68089"/>
                </a:lnTo>
                <a:lnTo>
                  <a:pt x="145509" y="64440"/>
                </a:lnTo>
                <a:lnTo>
                  <a:pt x="147875" y="60103"/>
                </a:lnTo>
                <a:lnTo>
                  <a:pt x="149453" y="55306"/>
                </a:lnTo>
                <a:lnTo>
                  <a:pt x="150505" y="50203"/>
                </a:lnTo>
                <a:lnTo>
                  <a:pt x="156537" y="24818"/>
                </a:lnTo>
                <a:lnTo>
                  <a:pt x="157133" y="17495"/>
                </a:lnTo>
                <a:lnTo>
                  <a:pt x="156578" y="11661"/>
                </a:lnTo>
                <a:lnTo>
                  <a:pt x="155255" y="6819"/>
                </a:lnTo>
                <a:lnTo>
                  <a:pt x="152469" y="3591"/>
                </a:lnTo>
                <a:lnTo>
                  <a:pt x="148705" y="1439"/>
                </a:lnTo>
                <a:lnTo>
                  <a:pt x="144292" y="4"/>
                </a:lnTo>
                <a:lnTo>
                  <a:pt x="140397" y="0"/>
                </a:lnTo>
                <a:lnTo>
                  <a:pt x="136848" y="950"/>
                </a:lnTo>
                <a:lnTo>
                  <a:pt x="133529" y="2536"/>
                </a:lnTo>
                <a:lnTo>
                  <a:pt x="130365" y="3593"/>
                </a:lnTo>
                <a:lnTo>
                  <a:pt x="127302" y="4298"/>
                </a:lnTo>
                <a:lnTo>
                  <a:pt x="124308" y="4768"/>
                </a:lnTo>
                <a:lnTo>
                  <a:pt x="118502" y="7939"/>
                </a:lnTo>
                <a:lnTo>
                  <a:pt x="110822" y="12910"/>
                </a:lnTo>
                <a:lnTo>
                  <a:pt x="101891" y="19082"/>
                </a:lnTo>
                <a:lnTo>
                  <a:pt x="91175" y="27006"/>
                </a:lnTo>
                <a:lnTo>
                  <a:pt x="66568" y="45971"/>
                </a:lnTo>
                <a:lnTo>
                  <a:pt x="57148" y="54457"/>
                </a:lnTo>
                <a:lnTo>
                  <a:pt x="49917" y="62020"/>
                </a:lnTo>
                <a:lnTo>
                  <a:pt x="44142" y="68967"/>
                </a:lnTo>
                <a:lnTo>
                  <a:pt x="40293" y="74550"/>
                </a:lnTo>
                <a:lnTo>
                  <a:pt x="37728" y="79225"/>
                </a:lnTo>
                <a:lnTo>
                  <a:pt x="33608" y="89021"/>
                </a:lnTo>
                <a:lnTo>
                  <a:pt x="34223" y="89825"/>
                </a:lnTo>
                <a:lnTo>
                  <a:pt x="35585" y="90361"/>
                </a:lnTo>
                <a:lnTo>
                  <a:pt x="39639" y="90956"/>
                </a:lnTo>
                <a:lnTo>
                  <a:pt x="42054" y="91115"/>
                </a:lnTo>
                <a:lnTo>
                  <a:pt x="44615" y="91221"/>
                </a:lnTo>
                <a:lnTo>
                  <a:pt x="46324" y="90339"/>
                </a:lnTo>
                <a:lnTo>
                  <a:pt x="47463" y="88799"/>
                </a:lnTo>
                <a:lnTo>
                  <a:pt x="48221" y="86819"/>
                </a:lnTo>
                <a:lnTo>
                  <a:pt x="49680" y="85499"/>
                </a:lnTo>
                <a:lnTo>
                  <a:pt x="51605" y="84620"/>
                </a:lnTo>
                <a:lnTo>
                  <a:pt x="53840" y="84033"/>
                </a:lnTo>
                <a:lnTo>
                  <a:pt x="56283" y="80784"/>
                </a:lnTo>
                <a:lnTo>
                  <a:pt x="58864" y="75761"/>
                </a:lnTo>
                <a:lnTo>
                  <a:pt x="61538" y="69555"/>
                </a:lnTo>
                <a:lnTo>
                  <a:pt x="64272" y="64465"/>
                </a:lnTo>
                <a:lnTo>
                  <a:pt x="67049" y="60119"/>
                </a:lnTo>
                <a:lnTo>
                  <a:pt x="69851" y="56270"/>
                </a:lnTo>
                <a:lnTo>
                  <a:pt x="71720" y="52750"/>
                </a:lnTo>
                <a:lnTo>
                  <a:pt x="72966" y="49452"/>
                </a:lnTo>
                <a:lnTo>
                  <a:pt x="73797" y="46301"/>
                </a:lnTo>
                <a:lnTo>
                  <a:pt x="73397" y="43247"/>
                </a:lnTo>
                <a:lnTo>
                  <a:pt x="72180" y="40259"/>
                </a:lnTo>
                <a:lnTo>
                  <a:pt x="70414" y="37314"/>
                </a:lnTo>
                <a:lnTo>
                  <a:pt x="68285" y="35351"/>
                </a:lnTo>
                <a:lnTo>
                  <a:pt x="65913" y="34042"/>
                </a:lnTo>
                <a:lnTo>
                  <a:pt x="63380" y="33170"/>
                </a:lnTo>
                <a:lnTo>
                  <a:pt x="59785" y="32588"/>
                </a:lnTo>
                <a:lnTo>
                  <a:pt x="55485" y="32201"/>
                </a:lnTo>
                <a:lnTo>
                  <a:pt x="50712" y="31942"/>
                </a:lnTo>
                <a:lnTo>
                  <a:pt x="46578" y="33675"/>
                </a:lnTo>
                <a:lnTo>
                  <a:pt x="42870" y="36735"/>
                </a:lnTo>
                <a:lnTo>
                  <a:pt x="39444" y="40680"/>
                </a:lnTo>
                <a:lnTo>
                  <a:pt x="37161" y="44262"/>
                </a:lnTo>
                <a:lnTo>
                  <a:pt x="35639" y="47603"/>
                </a:lnTo>
                <a:lnTo>
                  <a:pt x="34625" y="50783"/>
                </a:lnTo>
                <a:lnTo>
                  <a:pt x="32995" y="54808"/>
                </a:lnTo>
                <a:lnTo>
                  <a:pt x="30957" y="59396"/>
                </a:lnTo>
                <a:lnTo>
                  <a:pt x="15450" y="914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1"/>
          <p:cNvSpPr/>
          <p:nvPr/>
        </p:nvSpPr>
        <p:spPr>
          <a:xfrm>
            <a:off x="8640245" y="2015734"/>
            <a:ext cx="156303" cy="123493"/>
          </a:xfrm>
          <a:custGeom>
            <a:avLst/>
            <a:gdLst/>
            <a:ahLst/>
            <a:cxnLst/>
            <a:rect l="0" t="0" r="0" b="0"/>
            <a:pathLst>
              <a:path w="156303" h="123493">
                <a:moveTo>
                  <a:pt x="115135" y="58811"/>
                </a:moveTo>
                <a:lnTo>
                  <a:pt x="101483" y="58811"/>
                </a:lnTo>
                <a:lnTo>
                  <a:pt x="97460" y="59763"/>
                </a:lnTo>
                <a:lnTo>
                  <a:pt x="94779" y="61351"/>
                </a:lnTo>
                <a:lnTo>
                  <a:pt x="92992" y="63361"/>
                </a:lnTo>
                <a:lnTo>
                  <a:pt x="90848" y="66607"/>
                </a:lnTo>
                <a:lnTo>
                  <a:pt x="88466" y="70676"/>
                </a:lnTo>
                <a:lnTo>
                  <a:pt x="85926" y="75293"/>
                </a:lnTo>
                <a:lnTo>
                  <a:pt x="84232" y="79324"/>
                </a:lnTo>
                <a:lnTo>
                  <a:pt x="83103" y="82964"/>
                </a:lnTo>
                <a:lnTo>
                  <a:pt x="82351" y="86343"/>
                </a:lnTo>
                <a:lnTo>
                  <a:pt x="81848" y="89548"/>
                </a:lnTo>
                <a:lnTo>
                  <a:pt x="81514" y="92637"/>
                </a:lnTo>
                <a:lnTo>
                  <a:pt x="81290" y="95649"/>
                </a:lnTo>
                <a:lnTo>
                  <a:pt x="82094" y="98610"/>
                </a:lnTo>
                <a:lnTo>
                  <a:pt x="83583" y="101536"/>
                </a:lnTo>
                <a:lnTo>
                  <a:pt x="88265" y="108525"/>
                </a:lnTo>
                <a:lnTo>
                  <a:pt x="88905" y="112021"/>
                </a:lnTo>
                <a:lnTo>
                  <a:pt x="89076" y="114287"/>
                </a:lnTo>
                <a:lnTo>
                  <a:pt x="90143" y="115797"/>
                </a:lnTo>
                <a:lnTo>
                  <a:pt x="91806" y="116804"/>
                </a:lnTo>
                <a:lnTo>
                  <a:pt x="93868" y="117475"/>
                </a:lnTo>
                <a:lnTo>
                  <a:pt x="95241" y="118876"/>
                </a:lnTo>
                <a:lnTo>
                  <a:pt x="96157" y="120761"/>
                </a:lnTo>
                <a:lnTo>
                  <a:pt x="96768" y="122971"/>
                </a:lnTo>
                <a:lnTo>
                  <a:pt x="99080" y="123492"/>
                </a:lnTo>
                <a:lnTo>
                  <a:pt x="102527" y="122886"/>
                </a:lnTo>
                <a:lnTo>
                  <a:pt x="106729" y="121530"/>
                </a:lnTo>
                <a:lnTo>
                  <a:pt x="110484" y="120626"/>
                </a:lnTo>
                <a:lnTo>
                  <a:pt x="113940" y="120024"/>
                </a:lnTo>
                <a:lnTo>
                  <a:pt x="117195" y="119622"/>
                </a:lnTo>
                <a:lnTo>
                  <a:pt x="120319" y="118401"/>
                </a:lnTo>
                <a:lnTo>
                  <a:pt x="123354" y="116635"/>
                </a:lnTo>
                <a:lnTo>
                  <a:pt x="126329" y="114505"/>
                </a:lnTo>
                <a:lnTo>
                  <a:pt x="129265" y="111180"/>
                </a:lnTo>
                <a:lnTo>
                  <a:pt x="132175" y="107059"/>
                </a:lnTo>
                <a:lnTo>
                  <a:pt x="135067" y="102406"/>
                </a:lnTo>
                <a:lnTo>
                  <a:pt x="137948" y="98352"/>
                </a:lnTo>
                <a:lnTo>
                  <a:pt x="140821" y="94696"/>
                </a:lnTo>
                <a:lnTo>
                  <a:pt x="143689" y="91307"/>
                </a:lnTo>
                <a:lnTo>
                  <a:pt x="146553" y="86190"/>
                </a:lnTo>
                <a:lnTo>
                  <a:pt x="149415" y="79921"/>
                </a:lnTo>
                <a:lnTo>
                  <a:pt x="152276" y="72884"/>
                </a:lnTo>
                <a:lnTo>
                  <a:pt x="154183" y="66288"/>
                </a:lnTo>
                <a:lnTo>
                  <a:pt x="155454" y="59986"/>
                </a:lnTo>
                <a:lnTo>
                  <a:pt x="156302" y="53879"/>
                </a:lnTo>
                <a:lnTo>
                  <a:pt x="155914" y="46950"/>
                </a:lnTo>
                <a:lnTo>
                  <a:pt x="154704" y="39474"/>
                </a:lnTo>
                <a:lnTo>
                  <a:pt x="152944" y="31632"/>
                </a:lnTo>
                <a:lnTo>
                  <a:pt x="150819" y="26404"/>
                </a:lnTo>
                <a:lnTo>
                  <a:pt x="148449" y="22919"/>
                </a:lnTo>
                <a:lnTo>
                  <a:pt x="145917" y="20595"/>
                </a:lnTo>
                <a:lnTo>
                  <a:pt x="140563" y="15473"/>
                </a:lnTo>
                <a:lnTo>
                  <a:pt x="137802" y="12774"/>
                </a:lnTo>
                <a:lnTo>
                  <a:pt x="134056" y="10975"/>
                </a:lnTo>
                <a:lnTo>
                  <a:pt x="129654" y="9775"/>
                </a:lnTo>
                <a:lnTo>
                  <a:pt x="124814" y="8975"/>
                </a:lnTo>
                <a:lnTo>
                  <a:pt x="120634" y="9394"/>
                </a:lnTo>
                <a:lnTo>
                  <a:pt x="116897" y="10627"/>
                </a:lnTo>
                <a:lnTo>
                  <a:pt x="108603" y="14897"/>
                </a:lnTo>
                <a:lnTo>
                  <a:pt x="107924" y="18105"/>
                </a:lnTo>
                <a:lnTo>
                  <a:pt x="107469" y="23101"/>
                </a:lnTo>
                <a:lnTo>
                  <a:pt x="107167" y="29289"/>
                </a:lnTo>
                <a:lnTo>
                  <a:pt x="106013" y="34367"/>
                </a:lnTo>
                <a:lnTo>
                  <a:pt x="104291" y="38705"/>
                </a:lnTo>
                <a:lnTo>
                  <a:pt x="102190" y="42549"/>
                </a:lnTo>
                <a:lnTo>
                  <a:pt x="100790" y="47017"/>
                </a:lnTo>
                <a:lnTo>
                  <a:pt x="99857" y="51901"/>
                </a:lnTo>
                <a:lnTo>
                  <a:pt x="99233" y="57062"/>
                </a:lnTo>
                <a:lnTo>
                  <a:pt x="99771" y="64312"/>
                </a:lnTo>
                <a:lnTo>
                  <a:pt x="101083" y="72956"/>
                </a:lnTo>
                <a:lnTo>
                  <a:pt x="102909" y="82528"/>
                </a:lnTo>
                <a:lnTo>
                  <a:pt x="105080" y="89862"/>
                </a:lnTo>
                <a:lnTo>
                  <a:pt x="107479" y="95704"/>
                </a:lnTo>
                <a:lnTo>
                  <a:pt x="110030" y="100551"/>
                </a:lnTo>
                <a:lnTo>
                  <a:pt x="112685" y="102830"/>
                </a:lnTo>
                <a:lnTo>
                  <a:pt x="115407" y="103397"/>
                </a:lnTo>
                <a:lnTo>
                  <a:pt x="118173" y="102822"/>
                </a:lnTo>
                <a:lnTo>
                  <a:pt x="120018" y="101487"/>
                </a:lnTo>
                <a:lnTo>
                  <a:pt x="121248" y="99644"/>
                </a:lnTo>
                <a:lnTo>
                  <a:pt x="122067" y="97463"/>
                </a:lnTo>
                <a:lnTo>
                  <a:pt x="123567" y="91246"/>
                </a:lnTo>
                <a:lnTo>
                  <a:pt x="127773" y="71639"/>
                </a:lnTo>
                <a:lnTo>
                  <a:pt x="128322" y="60695"/>
                </a:lnTo>
                <a:lnTo>
                  <a:pt x="127736" y="49589"/>
                </a:lnTo>
                <a:lnTo>
                  <a:pt x="126393" y="38376"/>
                </a:lnTo>
                <a:lnTo>
                  <a:pt x="124545" y="29947"/>
                </a:lnTo>
                <a:lnTo>
                  <a:pt x="122362" y="23376"/>
                </a:lnTo>
                <a:lnTo>
                  <a:pt x="119952" y="18043"/>
                </a:lnTo>
                <a:lnTo>
                  <a:pt x="117394" y="14487"/>
                </a:lnTo>
                <a:lnTo>
                  <a:pt x="114736" y="12117"/>
                </a:lnTo>
                <a:lnTo>
                  <a:pt x="112011" y="10536"/>
                </a:lnTo>
                <a:lnTo>
                  <a:pt x="108289" y="9483"/>
                </a:lnTo>
                <a:lnTo>
                  <a:pt x="103904" y="8780"/>
                </a:lnTo>
                <a:lnTo>
                  <a:pt x="99075" y="8312"/>
                </a:lnTo>
                <a:lnTo>
                  <a:pt x="94903" y="9905"/>
                </a:lnTo>
                <a:lnTo>
                  <a:pt x="91170" y="12872"/>
                </a:lnTo>
                <a:lnTo>
                  <a:pt x="87728" y="16755"/>
                </a:lnTo>
                <a:lnTo>
                  <a:pt x="78824" y="26149"/>
                </a:lnTo>
                <a:lnTo>
                  <a:pt x="73783" y="31321"/>
                </a:lnTo>
                <a:lnTo>
                  <a:pt x="67564" y="36674"/>
                </a:lnTo>
                <a:lnTo>
                  <a:pt x="60561" y="42148"/>
                </a:lnTo>
                <a:lnTo>
                  <a:pt x="53035" y="47702"/>
                </a:lnTo>
                <a:lnTo>
                  <a:pt x="46112" y="53310"/>
                </a:lnTo>
                <a:lnTo>
                  <a:pt x="39593" y="58954"/>
                </a:lnTo>
                <a:lnTo>
                  <a:pt x="33341" y="64621"/>
                </a:lnTo>
                <a:lnTo>
                  <a:pt x="28220" y="70304"/>
                </a:lnTo>
                <a:lnTo>
                  <a:pt x="23854" y="75998"/>
                </a:lnTo>
                <a:lnTo>
                  <a:pt x="19992" y="81699"/>
                </a:lnTo>
                <a:lnTo>
                  <a:pt x="16463" y="87404"/>
                </a:lnTo>
                <a:lnTo>
                  <a:pt x="13160" y="93113"/>
                </a:lnTo>
                <a:lnTo>
                  <a:pt x="10003" y="98824"/>
                </a:lnTo>
                <a:lnTo>
                  <a:pt x="6947" y="103584"/>
                </a:lnTo>
                <a:lnTo>
                  <a:pt x="3957" y="107709"/>
                </a:lnTo>
                <a:lnTo>
                  <a:pt x="1011" y="111412"/>
                </a:lnTo>
                <a:lnTo>
                  <a:pt x="0" y="113881"/>
                </a:lnTo>
                <a:lnTo>
                  <a:pt x="278" y="115526"/>
                </a:lnTo>
                <a:lnTo>
                  <a:pt x="1416" y="116624"/>
                </a:lnTo>
                <a:lnTo>
                  <a:pt x="3127" y="116403"/>
                </a:lnTo>
                <a:lnTo>
                  <a:pt x="7568" y="113617"/>
                </a:lnTo>
                <a:lnTo>
                  <a:pt x="10086" y="111541"/>
                </a:lnTo>
                <a:lnTo>
                  <a:pt x="12718" y="109204"/>
                </a:lnTo>
                <a:lnTo>
                  <a:pt x="15424" y="106694"/>
                </a:lnTo>
                <a:lnTo>
                  <a:pt x="18181" y="103115"/>
                </a:lnTo>
                <a:lnTo>
                  <a:pt x="20971" y="98824"/>
                </a:lnTo>
                <a:lnTo>
                  <a:pt x="23784" y="94059"/>
                </a:lnTo>
                <a:lnTo>
                  <a:pt x="27565" y="86119"/>
                </a:lnTo>
                <a:lnTo>
                  <a:pt x="36844" y="64598"/>
                </a:lnTo>
                <a:lnTo>
                  <a:pt x="41033" y="54096"/>
                </a:lnTo>
                <a:lnTo>
                  <a:pt x="48228" y="34808"/>
                </a:lnTo>
                <a:lnTo>
                  <a:pt x="50528" y="26616"/>
                </a:lnTo>
                <a:lnTo>
                  <a:pt x="52061" y="19250"/>
                </a:lnTo>
                <a:lnTo>
                  <a:pt x="53084" y="12435"/>
                </a:lnTo>
                <a:lnTo>
                  <a:pt x="52812" y="7891"/>
                </a:lnTo>
                <a:lnTo>
                  <a:pt x="51679" y="4861"/>
                </a:lnTo>
                <a:lnTo>
                  <a:pt x="47567" y="0"/>
                </a:lnTo>
                <a:lnTo>
                  <a:pt x="47230" y="553"/>
                </a:lnTo>
                <a:lnTo>
                  <a:pt x="46855" y="3709"/>
                </a:lnTo>
                <a:lnTo>
                  <a:pt x="46754" y="5883"/>
                </a:lnTo>
                <a:lnTo>
                  <a:pt x="46644" y="10840"/>
                </a:lnTo>
                <a:lnTo>
                  <a:pt x="46581" y="23536"/>
                </a:lnTo>
                <a:lnTo>
                  <a:pt x="47525" y="27674"/>
                </a:lnTo>
                <a:lnTo>
                  <a:pt x="49106" y="31386"/>
                </a:lnTo>
                <a:lnTo>
                  <a:pt x="51113" y="34812"/>
                </a:lnTo>
                <a:lnTo>
                  <a:pt x="53404" y="39954"/>
                </a:lnTo>
                <a:lnTo>
                  <a:pt x="55883" y="46240"/>
                </a:lnTo>
                <a:lnTo>
                  <a:pt x="58489" y="53287"/>
                </a:lnTo>
                <a:lnTo>
                  <a:pt x="61178" y="58938"/>
                </a:lnTo>
                <a:lnTo>
                  <a:pt x="63923" y="63658"/>
                </a:lnTo>
                <a:lnTo>
                  <a:pt x="72272" y="759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2"/>
          <p:cNvSpPr/>
          <p:nvPr/>
        </p:nvSpPr>
        <p:spPr>
          <a:xfrm>
            <a:off x="8158938" y="1988820"/>
            <a:ext cx="133528" cy="317183"/>
          </a:xfrm>
          <a:custGeom>
            <a:avLst/>
            <a:gdLst/>
            <a:ahLst/>
            <a:cxnLst/>
            <a:rect l="0" t="0" r="0" b="0"/>
            <a:pathLst>
              <a:path w="133528" h="317183">
                <a:moveTo>
                  <a:pt x="4939" y="0"/>
                </a:moveTo>
                <a:lnTo>
                  <a:pt x="388" y="9101"/>
                </a:lnTo>
                <a:lnTo>
                  <a:pt x="0" y="13687"/>
                </a:lnTo>
                <a:lnTo>
                  <a:pt x="694" y="18650"/>
                </a:lnTo>
                <a:lnTo>
                  <a:pt x="4004" y="28291"/>
                </a:lnTo>
                <a:lnTo>
                  <a:pt x="6221" y="32196"/>
                </a:lnTo>
                <a:lnTo>
                  <a:pt x="8651" y="35751"/>
                </a:lnTo>
                <a:lnTo>
                  <a:pt x="10271" y="40979"/>
                </a:lnTo>
                <a:lnTo>
                  <a:pt x="11352" y="47322"/>
                </a:lnTo>
                <a:lnTo>
                  <a:pt x="12071" y="54407"/>
                </a:lnTo>
                <a:lnTo>
                  <a:pt x="13505" y="61037"/>
                </a:lnTo>
                <a:lnTo>
                  <a:pt x="15412" y="67361"/>
                </a:lnTo>
                <a:lnTo>
                  <a:pt x="17635" y="73482"/>
                </a:lnTo>
                <a:lnTo>
                  <a:pt x="21024" y="81373"/>
                </a:lnTo>
                <a:lnTo>
                  <a:pt x="29868" y="100300"/>
                </a:lnTo>
                <a:lnTo>
                  <a:pt x="33940" y="109729"/>
                </a:lnTo>
                <a:lnTo>
                  <a:pt x="37608" y="118873"/>
                </a:lnTo>
                <a:lnTo>
                  <a:pt x="41006" y="127826"/>
                </a:lnTo>
                <a:lnTo>
                  <a:pt x="44224" y="135700"/>
                </a:lnTo>
                <a:lnTo>
                  <a:pt x="47321" y="142854"/>
                </a:lnTo>
                <a:lnTo>
                  <a:pt x="50339" y="149528"/>
                </a:lnTo>
                <a:lnTo>
                  <a:pt x="53304" y="156835"/>
                </a:lnTo>
                <a:lnTo>
                  <a:pt x="56231" y="164564"/>
                </a:lnTo>
                <a:lnTo>
                  <a:pt x="59137" y="172574"/>
                </a:lnTo>
                <a:lnTo>
                  <a:pt x="82425" y="240358"/>
                </a:lnTo>
                <a:lnTo>
                  <a:pt x="87077" y="252631"/>
                </a:lnTo>
                <a:lnTo>
                  <a:pt x="91130" y="262718"/>
                </a:lnTo>
                <a:lnTo>
                  <a:pt x="94785" y="271348"/>
                </a:lnTo>
                <a:lnTo>
                  <a:pt x="101385" y="286016"/>
                </a:lnTo>
                <a:lnTo>
                  <a:pt x="105431" y="292595"/>
                </a:lnTo>
                <a:lnTo>
                  <a:pt x="110034" y="298886"/>
                </a:lnTo>
                <a:lnTo>
                  <a:pt x="133527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3"/>
          <p:cNvSpPr/>
          <p:nvPr/>
        </p:nvSpPr>
        <p:spPr>
          <a:xfrm>
            <a:off x="8309609" y="1988820"/>
            <a:ext cx="77154" cy="291466"/>
          </a:xfrm>
          <a:custGeom>
            <a:avLst/>
            <a:gdLst/>
            <a:ahLst/>
            <a:cxnLst/>
            <a:rect l="0" t="0" r="0" b="0"/>
            <a:pathLst>
              <a:path w="77154" h="291466">
                <a:moveTo>
                  <a:pt x="0" y="0"/>
                </a:moveTo>
                <a:lnTo>
                  <a:pt x="0" y="26693"/>
                </a:lnTo>
                <a:lnTo>
                  <a:pt x="953" y="33035"/>
                </a:lnTo>
                <a:lnTo>
                  <a:pt x="2541" y="41073"/>
                </a:lnTo>
                <a:lnTo>
                  <a:pt x="4551" y="50242"/>
                </a:lnTo>
                <a:lnTo>
                  <a:pt x="11866" y="78210"/>
                </a:lnTo>
                <a:lnTo>
                  <a:pt x="36635" y="168695"/>
                </a:lnTo>
                <a:lnTo>
                  <a:pt x="43473" y="189616"/>
                </a:lnTo>
                <a:lnTo>
                  <a:pt x="49937" y="206421"/>
                </a:lnTo>
                <a:lnTo>
                  <a:pt x="56152" y="220481"/>
                </a:lnTo>
                <a:lnTo>
                  <a:pt x="60295" y="230807"/>
                </a:lnTo>
                <a:lnTo>
                  <a:pt x="63056" y="238644"/>
                </a:lnTo>
                <a:lnTo>
                  <a:pt x="64898" y="244821"/>
                </a:lnTo>
                <a:lnTo>
                  <a:pt x="67078" y="250844"/>
                </a:lnTo>
                <a:lnTo>
                  <a:pt x="69484" y="256764"/>
                </a:lnTo>
                <a:lnTo>
                  <a:pt x="72040" y="262616"/>
                </a:lnTo>
                <a:lnTo>
                  <a:pt x="73745" y="268422"/>
                </a:lnTo>
                <a:lnTo>
                  <a:pt x="74881" y="274198"/>
                </a:lnTo>
                <a:lnTo>
                  <a:pt x="77153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4"/>
          <p:cNvSpPr/>
          <p:nvPr/>
        </p:nvSpPr>
        <p:spPr>
          <a:xfrm>
            <a:off x="8335327" y="1611630"/>
            <a:ext cx="325756" cy="120016"/>
          </a:xfrm>
          <a:custGeom>
            <a:avLst/>
            <a:gdLst/>
            <a:ahLst/>
            <a:cxnLst/>
            <a:rect l="0" t="0" r="0" b="0"/>
            <a:pathLst>
              <a:path w="325756" h="120016">
                <a:moveTo>
                  <a:pt x="0" y="120015"/>
                </a:moveTo>
                <a:lnTo>
                  <a:pt x="0" y="115464"/>
                </a:lnTo>
                <a:lnTo>
                  <a:pt x="952" y="114123"/>
                </a:lnTo>
                <a:lnTo>
                  <a:pt x="2540" y="113230"/>
                </a:lnTo>
                <a:lnTo>
                  <a:pt x="8749" y="111284"/>
                </a:lnTo>
                <a:lnTo>
                  <a:pt x="21034" y="107244"/>
                </a:lnTo>
                <a:lnTo>
                  <a:pt x="41098" y="99734"/>
                </a:lnTo>
                <a:lnTo>
                  <a:pt x="53117" y="95064"/>
                </a:lnTo>
                <a:lnTo>
                  <a:pt x="63986" y="90046"/>
                </a:lnTo>
                <a:lnTo>
                  <a:pt x="74089" y="84796"/>
                </a:lnTo>
                <a:lnTo>
                  <a:pt x="83683" y="79390"/>
                </a:lnTo>
                <a:lnTo>
                  <a:pt x="93888" y="74834"/>
                </a:lnTo>
                <a:lnTo>
                  <a:pt x="104502" y="70844"/>
                </a:lnTo>
                <a:lnTo>
                  <a:pt x="115388" y="67232"/>
                </a:lnTo>
                <a:lnTo>
                  <a:pt x="125503" y="62919"/>
                </a:lnTo>
                <a:lnTo>
                  <a:pt x="135104" y="58138"/>
                </a:lnTo>
                <a:lnTo>
                  <a:pt x="144362" y="53046"/>
                </a:lnTo>
                <a:lnTo>
                  <a:pt x="154343" y="48699"/>
                </a:lnTo>
                <a:lnTo>
                  <a:pt x="164808" y="44848"/>
                </a:lnTo>
                <a:lnTo>
                  <a:pt x="231069" y="22976"/>
                </a:lnTo>
                <a:lnTo>
                  <a:pt x="238818" y="20080"/>
                </a:lnTo>
                <a:lnTo>
                  <a:pt x="245890" y="17196"/>
                </a:lnTo>
                <a:lnTo>
                  <a:pt x="252509" y="14321"/>
                </a:lnTo>
                <a:lnTo>
                  <a:pt x="264944" y="8587"/>
                </a:lnTo>
                <a:lnTo>
                  <a:pt x="270926" y="5725"/>
                </a:lnTo>
                <a:lnTo>
                  <a:pt x="280114" y="2544"/>
                </a:lnTo>
                <a:lnTo>
                  <a:pt x="288326" y="1130"/>
                </a:lnTo>
                <a:lnTo>
                  <a:pt x="298325" y="502"/>
                </a:lnTo>
                <a:lnTo>
                  <a:pt x="307531" y="99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5"/>
          <p:cNvSpPr/>
          <p:nvPr/>
        </p:nvSpPr>
        <p:spPr>
          <a:xfrm>
            <a:off x="8389145" y="1671637"/>
            <a:ext cx="331946" cy="135760"/>
          </a:xfrm>
          <a:custGeom>
            <a:avLst/>
            <a:gdLst/>
            <a:ahLst/>
            <a:cxnLst/>
            <a:rect l="0" t="0" r="0" b="0"/>
            <a:pathLst>
              <a:path w="331946" h="135760">
                <a:moveTo>
                  <a:pt x="14762" y="111443"/>
                </a:moveTo>
                <a:lnTo>
                  <a:pt x="0" y="126204"/>
                </a:lnTo>
                <a:lnTo>
                  <a:pt x="159" y="127951"/>
                </a:lnTo>
                <a:lnTo>
                  <a:pt x="1217" y="130068"/>
                </a:lnTo>
                <a:lnTo>
                  <a:pt x="2873" y="132432"/>
                </a:lnTo>
                <a:lnTo>
                  <a:pt x="4932" y="134008"/>
                </a:lnTo>
                <a:lnTo>
                  <a:pt x="7256" y="135059"/>
                </a:lnTo>
                <a:lnTo>
                  <a:pt x="9758" y="135759"/>
                </a:lnTo>
                <a:lnTo>
                  <a:pt x="12378" y="135274"/>
                </a:lnTo>
                <a:lnTo>
                  <a:pt x="17830" y="132194"/>
                </a:lnTo>
                <a:lnTo>
                  <a:pt x="35356" y="120555"/>
                </a:lnTo>
                <a:lnTo>
                  <a:pt x="42779" y="116565"/>
                </a:lnTo>
                <a:lnTo>
                  <a:pt x="50585" y="112952"/>
                </a:lnTo>
                <a:lnTo>
                  <a:pt x="58647" y="109592"/>
                </a:lnTo>
                <a:lnTo>
                  <a:pt x="65926" y="105446"/>
                </a:lnTo>
                <a:lnTo>
                  <a:pt x="72684" y="100777"/>
                </a:lnTo>
                <a:lnTo>
                  <a:pt x="79094" y="95760"/>
                </a:lnTo>
                <a:lnTo>
                  <a:pt x="87177" y="90510"/>
                </a:lnTo>
                <a:lnTo>
                  <a:pt x="96377" y="85105"/>
                </a:lnTo>
                <a:lnTo>
                  <a:pt x="106319" y="79597"/>
                </a:lnTo>
                <a:lnTo>
                  <a:pt x="116759" y="74972"/>
                </a:lnTo>
                <a:lnTo>
                  <a:pt x="127527" y="70936"/>
                </a:lnTo>
                <a:lnTo>
                  <a:pt x="138516" y="67293"/>
                </a:lnTo>
                <a:lnTo>
                  <a:pt x="148700" y="62960"/>
                </a:lnTo>
                <a:lnTo>
                  <a:pt x="158346" y="58166"/>
                </a:lnTo>
                <a:lnTo>
                  <a:pt x="167635" y="53065"/>
                </a:lnTo>
                <a:lnTo>
                  <a:pt x="176684" y="48711"/>
                </a:lnTo>
                <a:lnTo>
                  <a:pt x="185576" y="44857"/>
                </a:lnTo>
                <a:lnTo>
                  <a:pt x="194361" y="41334"/>
                </a:lnTo>
                <a:lnTo>
                  <a:pt x="204027" y="38034"/>
                </a:lnTo>
                <a:lnTo>
                  <a:pt x="214281" y="34881"/>
                </a:lnTo>
                <a:lnTo>
                  <a:pt x="224927" y="31826"/>
                </a:lnTo>
                <a:lnTo>
                  <a:pt x="236787" y="27885"/>
                </a:lnTo>
                <a:lnTo>
                  <a:pt x="262665" y="18426"/>
                </a:lnTo>
                <a:lnTo>
                  <a:pt x="272423" y="15142"/>
                </a:lnTo>
                <a:lnTo>
                  <a:pt x="279882" y="12952"/>
                </a:lnTo>
                <a:lnTo>
                  <a:pt x="285806" y="11492"/>
                </a:lnTo>
                <a:lnTo>
                  <a:pt x="291660" y="10519"/>
                </a:lnTo>
                <a:lnTo>
                  <a:pt x="297468" y="9870"/>
                </a:lnTo>
                <a:lnTo>
                  <a:pt x="3319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6"/>
          <p:cNvSpPr/>
          <p:nvPr/>
        </p:nvSpPr>
        <p:spPr>
          <a:xfrm>
            <a:off x="7829550" y="1697355"/>
            <a:ext cx="325756" cy="171451"/>
          </a:xfrm>
          <a:custGeom>
            <a:avLst/>
            <a:gdLst/>
            <a:ahLst/>
            <a:cxnLst/>
            <a:rect l="0" t="0" r="0" b="0"/>
            <a:pathLst>
              <a:path w="325756" h="171451">
                <a:moveTo>
                  <a:pt x="0" y="0"/>
                </a:moveTo>
                <a:lnTo>
                  <a:pt x="11931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0"/>
                </a:lnTo>
                <a:lnTo>
                  <a:pt x="18020" y="5891"/>
                </a:lnTo>
                <a:lnTo>
                  <a:pt x="25788" y="7380"/>
                </a:lnTo>
                <a:lnTo>
                  <a:pt x="33052" y="10582"/>
                </a:lnTo>
                <a:lnTo>
                  <a:pt x="40407" y="15180"/>
                </a:lnTo>
                <a:lnTo>
                  <a:pt x="50026" y="20399"/>
                </a:lnTo>
                <a:lnTo>
                  <a:pt x="66151" y="28692"/>
                </a:lnTo>
                <a:lnTo>
                  <a:pt x="139608" y="71390"/>
                </a:lnTo>
                <a:lnTo>
                  <a:pt x="177300" y="91736"/>
                </a:lnTo>
                <a:lnTo>
                  <a:pt x="196305" y="101162"/>
                </a:lnTo>
                <a:lnTo>
                  <a:pt x="235201" y="119256"/>
                </a:lnTo>
                <a:lnTo>
                  <a:pt x="251098" y="127129"/>
                </a:lnTo>
                <a:lnTo>
                  <a:pt x="264554" y="134282"/>
                </a:lnTo>
                <a:lnTo>
                  <a:pt x="276381" y="140956"/>
                </a:lnTo>
                <a:lnTo>
                  <a:pt x="285219" y="145406"/>
                </a:lnTo>
                <a:lnTo>
                  <a:pt x="292063" y="148372"/>
                </a:lnTo>
                <a:lnTo>
                  <a:pt x="302208" y="152620"/>
                </a:lnTo>
                <a:lnTo>
                  <a:pt x="309892" y="157684"/>
                </a:lnTo>
                <a:lnTo>
                  <a:pt x="316694" y="162804"/>
                </a:lnTo>
                <a:lnTo>
                  <a:pt x="318762" y="164733"/>
                </a:lnTo>
                <a:lnTo>
                  <a:pt x="325755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bisector of a segment is a line, segment, ray or plane that intersects the segment at its midpoint.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505200"/>
            <a:ext cx="28098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82"/>
          <p:cNvSpPr/>
          <p:nvPr/>
        </p:nvSpPr>
        <p:spPr>
          <a:xfrm>
            <a:off x="3440429" y="4603432"/>
            <a:ext cx="77154" cy="291466"/>
          </a:xfrm>
          <a:custGeom>
            <a:avLst/>
            <a:gdLst/>
            <a:ahLst/>
            <a:cxnLst/>
            <a:rect l="0" t="0" r="0" b="0"/>
            <a:pathLst>
              <a:path w="77154" h="291466">
                <a:moveTo>
                  <a:pt x="77153" y="0"/>
                </a:moveTo>
                <a:lnTo>
                  <a:pt x="77153" y="19313"/>
                </a:lnTo>
                <a:lnTo>
                  <a:pt x="76201" y="23353"/>
                </a:lnTo>
                <a:lnTo>
                  <a:pt x="74613" y="27951"/>
                </a:lnTo>
                <a:lnTo>
                  <a:pt x="72603" y="32921"/>
                </a:lnTo>
                <a:lnTo>
                  <a:pt x="67828" y="46064"/>
                </a:lnTo>
                <a:lnTo>
                  <a:pt x="65221" y="53569"/>
                </a:lnTo>
                <a:lnTo>
                  <a:pt x="61579" y="68098"/>
                </a:lnTo>
                <a:lnTo>
                  <a:pt x="32974" y="193566"/>
                </a:lnTo>
                <a:lnTo>
                  <a:pt x="30556" y="205244"/>
                </a:lnTo>
                <a:lnTo>
                  <a:pt x="28943" y="213982"/>
                </a:lnTo>
                <a:lnTo>
                  <a:pt x="27868" y="220760"/>
                </a:lnTo>
                <a:lnTo>
                  <a:pt x="27151" y="226230"/>
                </a:lnTo>
                <a:lnTo>
                  <a:pt x="26674" y="230831"/>
                </a:lnTo>
                <a:lnTo>
                  <a:pt x="25402" y="235802"/>
                </a:lnTo>
                <a:lnTo>
                  <a:pt x="23603" y="241021"/>
                </a:lnTo>
                <a:lnTo>
                  <a:pt x="21450" y="246406"/>
                </a:lnTo>
                <a:lnTo>
                  <a:pt x="19059" y="254929"/>
                </a:lnTo>
                <a:lnTo>
                  <a:pt x="17996" y="261892"/>
                </a:lnTo>
                <a:lnTo>
                  <a:pt x="17523" y="268161"/>
                </a:lnTo>
                <a:lnTo>
                  <a:pt x="16445" y="272120"/>
                </a:lnTo>
                <a:lnTo>
                  <a:pt x="14774" y="27666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3"/>
          <p:cNvSpPr/>
          <p:nvPr/>
        </p:nvSpPr>
        <p:spPr>
          <a:xfrm>
            <a:off x="4863465" y="4620577"/>
            <a:ext cx="111443" cy="291466"/>
          </a:xfrm>
          <a:custGeom>
            <a:avLst/>
            <a:gdLst/>
            <a:ahLst/>
            <a:cxnLst/>
            <a:rect l="0" t="0" r="0" b="0"/>
            <a:pathLst>
              <a:path w="111443" h="291466">
                <a:moveTo>
                  <a:pt x="111442" y="0"/>
                </a:moveTo>
                <a:lnTo>
                  <a:pt x="102340" y="9102"/>
                </a:lnTo>
                <a:lnTo>
                  <a:pt x="99659" y="12735"/>
                </a:lnTo>
                <a:lnTo>
                  <a:pt x="96680" y="19313"/>
                </a:lnTo>
                <a:lnTo>
                  <a:pt x="85901" y="46574"/>
                </a:lnTo>
                <a:lnTo>
                  <a:pt x="75961" y="74040"/>
                </a:lnTo>
                <a:lnTo>
                  <a:pt x="70643" y="89365"/>
                </a:lnTo>
                <a:lnTo>
                  <a:pt x="67098" y="101487"/>
                </a:lnTo>
                <a:lnTo>
                  <a:pt x="64734" y="111473"/>
                </a:lnTo>
                <a:lnTo>
                  <a:pt x="63158" y="120035"/>
                </a:lnTo>
                <a:lnTo>
                  <a:pt x="61156" y="127649"/>
                </a:lnTo>
                <a:lnTo>
                  <a:pt x="58868" y="134629"/>
                </a:lnTo>
                <a:lnTo>
                  <a:pt x="56390" y="141188"/>
                </a:lnTo>
                <a:lnTo>
                  <a:pt x="54738" y="147465"/>
                </a:lnTo>
                <a:lnTo>
                  <a:pt x="53637" y="153555"/>
                </a:lnTo>
                <a:lnTo>
                  <a:pt x="52903" y="159520"/>
                </a:lnTo>
                <a:lnTo>
                  <a:pt x="48603" y="173975"/>
                </a:lnTo>
                <a:lnTo>
                  <a:pt x="28159" y="234851"/>
                </a:lnTo>
                <a:lnTo>
                  <a:pt x="24487" y="247055"/>
                </a:lnTo>
                <a:lnTo>
                  <a:pt x="22040" y="256144"/>
                </a:lnTo>
                <a:lnTo>
                  <a:pt x="19455" y="263155"/>
                </a:lnTo>
                <a:lnTo>
                  <a:pt x="16780" y="268782"/>
                </a:lnTo>
                <a:lnTo>
                  <a:pt x="14045" y="273485"/>
                </a:lnTo>
                <a:lnTo>
                  <a:pt x="11004" y="281252"/>
                </a:lnTo>
                <a:lnTo>
                  <a:pt x="10194" y="284656"/>
                </a:lnTo>
                <a:lnTo>
                  <a:pt x="8700" y="286926"/>
                </a:lnTo>
                <a:lnTo>
                  <a:pt x="6753" y="288439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4"/>
          <p:cNvSpPr/>
          <p:nvPr/>
        </p:nvSpPr>
        <p:spPr>
          <a:xfrm>
            <a:off x="5746432" y="3377565"/>
            <a:ext cx="85726" cy="565786"/>
          </a:xfrm>
          <a:custGeom>
            <a:avLst/>
            <a:gdLst/>
            <a:ahLst/>
            <a:cxnLst/>
            <a:rect l="0" t="0" r="0" b="0"/>
            <a:pathLst>
              <a:path w="85726" h="565786">
                <a:moveTo>
                  <a:pt x="0" y="0"/>
                </a:moveTo>
                <a:lnTo>
                  <a:pt x="0" y="4551"/>
                </a:lnTo>
                <a:lnTo>
                  <a:pt x="2540" y="11865"/>
                </a:lnTo>
                <a:lnTo>
                  <a:pt x="4551" y="16482"/>
                </a:lnTo>
                <a:lnTo>
                  <a:pt x="6785" y="26693"/>
                </a:lnTo>
                <a:lnTo>
                  <a:pt x="7381" y="32082"/>
                </a:lnTo>
                <a:lnTo>
                  <a:pt x="9683" y="40438"/>
                </a:lnTo>
                <a:lnTo>
                  <a:pt x="13123" y="50771"/>
                </a:lnTo>
                <a:lnTo>
                  <a:pt x="17322" y="62422"/>
                </a:lnTo>
                <a:lnTo>
                  <a:pt x="20120" y="73047"/>
                </a:lnTo>
                <a:lnTo>
                  <a:pt x="21986" y="82988"/>
                </a:lnTo>
                <a:lnTo>
                  <a:pt x="29531" y="137677"/>
                </a:lnTo>
                <a:lnTo>
                  <a:pt x="32070" y="152745"/>
                </a:lnTo>
                <a:lnTo>
                  <a:pt x="34715" y="166600"/>
                </a:lnTo>
                <a:lnTo>
                  <a:pt x="37431" y="179646"/>
                </a:lnTo>
                <a:lnTo>
                  <a:pt x="40194" y="196916"/>
                </a:lnTo>
                <a:lnTo>
                  <a:pt x="45804" y="238966"/>
                </a:lnTo>
                <a:lnTo>
                  <a:pt x="47681" y="258370"/>
                </a:lnTo>
                <a:lnTo>
                  <a:pt x="48932" y="276069"/>
                </a:lnTo>
                <a:lnTo>
                  <a:pt x="49766" y="292631"/>
                </a:lnTo>
                <a:lnTo>
                  <a:pt x="52228" y="318912"/>
                </a:lnTo>
                <a:lnTo>
                  <a:pt x="60042" y="388753"/>
                </a:lnTo>
                <a:lnTo>
                  <a:pt x="67325" y="442654"/>
                </a:lnTo>
                <a:lnTo>
                  <a:pt x="70601" y="463695"/>
                </a:lnTo>
                <a:lnTo>
                  <a:pt x="72785" y="480580"/>
                </a:lnTo>
                <a:lnTo>
                  <a:pt x="74241" y="494694"/>
                </a:lnTo>
                <a:lnTo>
                  <a:pt x="75211" y="506961"/>
                </a:lnTo>
                <a:lnTo>
                  <a:pt x="76811" y="517044"/>
                </a:lnTo>
                <a:lnTo>
                  <a:pt x="78830" y="525671"/>
                </a:lnTo>
                <a:lnTo>
                  <a:pt x="81128" y="533327"/>
                </a:lnTo>
                <a:lnTo>
                  <a:pt x="83682" y="544374"/>
                </a:lnTo>
                <a:lnTo>
                  <a:pt x="85725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5"/>
          <p:cNvSpPr/>
          <p:nvPr/>
        </p:nvSpPr>
        <p:spPr>
          <a:xfrm>
            <a:off x="5681486" y="3326281"/>
            <a:ext cx="321823" cy="256479"/>
          </a:xfrm>
          <a:custGeom>
            <a:avLst/>
            <a:gdLst/>
            <a:ahLst/>
            <a:cxnLst/>
            <a:rect l="0" t="0" r="0" b="0"/>
            <a:pathLst>
              <a:path w="321823" h="256479">
                <a:moveTo>
                  <a:pt x="4939" y="119864"/>
                </a:moveTo>
                <a:lnTo>
                  <a:pt x="388" y="106211"/>
                </a:lnTo>
                <a:lnTo>
                  <a:pt x="0" y="100285"/>
                </a:lnTo>
                <a:lnTo>
                  <a:pt x="693" y="94428"/>
                </a:lnTo>
                <a:lnTo>
                  <a:pt x="2109" y="88619"/>
                </a:lnTo>
                <a:lnTo>
                  <a:pt x="3052" y="83794"/>
                </a:lnTo>
                <a:lnTo>
                  <a:pt x="4100" y="75893"/>
                </a:lnTo>
                <a:lnTo>
                  <a:pt x="6285" y="71499"/>
                </a:lnTo>
                <a:lnTo>
                  <a:pt x="9646" y="66666"/>
                </a:lnTo>
                <a:lnTo>
                  <a:pt x="13792" y="61538"/>
                </a:lnTo>
                <a:lnTo>
                  <a:pt x="18461" y="57168"/>
                </a:lnTo>
                <a:lnTo>
                  <a:pt x="23478" y="53301"/>
                </a:lnTo>
                <a:lnTo>
                  <a:pt x="28729" y="49771"/>
                </a:lnTo>
                <a:lnTo>
                  <a:pt x="33181" y="45513"/>
                </a:lnTo>
                <a:lnTo>
                  <a:pt x="37102" y="40769"/>
                </a:lnTo>
                <a:lnTo>
                  <a:pt x="40668" y="35701"/>
                </a:lnTo>
                <a:lnTo>
                  <a:pt x="45903" y="31371"/>
                </a:lnTo>
                <a:lnTo>
                  <a:pt x="52251" y="27531"/>
                </a:lnTo>
                <a:lnTo>
                  <a:pt x="59340" y="24018"/>
                </a:lnTo>
                <a:lnTo>
                  <a:pt x="67876" y="20724"/>
                </a:lnTo>
                <a:lnTo>
                  <a:pt x="77377" y="17576"/>
                </a:lnTo>
                <a:lnTo>
                  <a:pt x="97141" y="11537"/>
                </a:lnTo>
                <a:lnTo>
                  <a:pt x="115450" y="5679"/>
                </a:lnTo>
                <a:lnTo>
                  <a:pt x="125285" y="3735"/>
                </a:lnTo>
                <a:lnTo>
                  <a:pt x="135652" y="2440"/>
                </a:lnTo>
                <a:lnTo>
                  <a:pt x="146374" y="1576"/>
                </a:lnTo>
                <a:lnTo>
                  <a:pt x="156379" y="1000"/>
                </a:lnTo>
                <a:lnTo>
                  <a:pt x="175115" y="360"/>
                </a:lnTo>
                <a:lnTo>
                  <a:pt x="206280" y="0"/>
                </a:lnTo>
                <a:lnTo>
                  <a:pt x="216318" y="902"/>
                </a:lnTo>
                <a:lnTo>
                  <a:pt x="225869" y="2456"/>
                </a:lnTo>
                <a:lnTo>
                  <a:pt x="235093" y="4445"/>
                </a:lnTo>
                <a:lnTo>
                  <a:pt x="243147" y="5770"/>
                </a:lnTo>
                <a:lnTo>
                  <a:pt x="250422" y="6653"/>
                </a:lnTo>
                <a:lnTo>
                  <a:pt x="257176" y="7243"/>
                </a:lnTo>
                <a:lnTo>
                  <a:pt x="263585" y="9540"/>
                </a:lnTo>
                <a:lnTo>
                  <a:pt x="269762" y="12977"/>
                </a:lnTo>
                <a:lnTo>
                  <a:pt x="275785" y="17174"/>
                </a:lnTo>
                <a:lnTo>
                  <a:pt x="281705" y="20924"/>
                </a:lnTo>
                <a:lnTo>
                  <a:pt x="287557" y="24376"/>
                </a:lnTo>
                <a:lnTo>
                  <a:pt x="293364" y="27630"/>
                </a:lnTo>
                <a:lnTo>
                  <a:pt x="299140" y="31705"/>
                </a:lnTo>
                <a:lnTo>
                  <a:pt x="304895" y="36326"/>
                </a:lnTo>
                <a:lnTo>
                  <a:pt x="310637" y="41312"/>
                </a:lnTo>
                <a:lnTo>
                  <a:pt x="314465" y="46541"/>
                </a:lnTo>
                <a:lnTo>
                  <a:pt x="317017" y="51932"/>
                </a:lnTo>
                <a:lnTo>
                  <a:pt x="318719" y="57431"/>
                </a:lnTo>
                <a:lnTo>
                  <a:pt x="319853" y="63002"/>
                </a:lnTo>
                <a:lnTo>
                  <a:pt x="320609" y="68621"/>
                </a:lnTo>
                <a:lnTo>
                  <a:pt x="321113" y="74272"/>
                </a:lnTo>
                <a:lnTo>
                  <a:pt x="321449" y="80897"/>
                </a:lnTo>
                <a:lnTo>
                  <a:pt x="321822" y="95877"/>
                </a:lnTo>
                <a:lnTo>
                  <a:pt x="320017" y="102920"/>
                </a:lnTo>
                <a:lnTo>
                  <a:pt x="316909" y="109521"/>
                </a:lnTo>
                <a:lnTo>
                  <a:pt x="312931" y="115825"/>
                </a:lnTo>
                <a:lnTo>
                  <a:pt x="309327" y="122887"/>
                </a:lnTo>
                <a:lnTo>
                  <a:pt x="305972" y="130452"/>
                </a:lnTo>
                <a:lnTo>
                  <a:pt x="302783" y="138352"/>
                </a:lnTo>
                <a:lnTo>
                  <a:pt x="297799" y="145524"/>
                </a:lnTo>
                <a:lnTo>
                  <a:pt x="291619" y="152211"/>
                </a:lnTo>
                <a:lnTo>
                  <a:pt x="278084" y="164720"/>
                </a:lnTo>
                <a:lnTo>
                  <a:pt x="265719" y="176630"/>
                </a:lnTo>
                <a:lnTo>
                  <a:pt x="257850" y="182473"/>
                </a:lnTo>
                <a:lnTo>
                  <a:pt x="248794" y="188273"/>
                </a:lnTo>
                <a:lnTo>
                  <a:pt x="238946" y="194045"/>
                </a:lnTo>
                <a:lnTo>
                  <a:pt x="228571" y="199798"/>
                </a:lnTo>
                <a:lnTo>
                  <a:pt x="206884" y="211270"/>
                </a:lnTo>
                <a:lnTo>
                  <a:pt x="196718" y="216996"/>
                </a:lnTo>
                <a:lnTo>
                  <a:pt x="187084" y="222719"/>
                </a:lnTo>
                <a:lnTo>
                  <a:pt x="177804" y="228439"/>
                </a:lnTo>
                <a:lnTo>
                  <a:pt x="168760" y="233205"/>
                </a:lnTo>
                <a:lnTo>
                  <a:pt x="159872" y="237334"/>
                </a:lnTo>
                <a:lnTo>
                  <a:pt x="151090" y="241040"/>
                </a:lnTo>
                <a:lnTo>
                  <a:pt x="141426" y="244463"/>
                </a:lnTo>
                <a:lnTo>
                  <a:pt x="131173" y="247697"/>
                </a:lnTo>
                <a:lnTo>
                  <a:pt x="120527" y="250806"/>
                </a:lnTo>
                <a:lnTo>
                  <a:pt x="111525" y="252879"/>
                </a:lnTo>
                <a:lnTo>
                  <a:pt x="103619" y="254260"/>
                </a:lnTo>
                <a:lnTo>
                  <a:pt x="96443" y="255181"/>
                </a:lnTo>
                <a:lnTo>
                  <a:pt x="88801" y="255796"/>
                </a:lnTo>
                <a:lnTo>
                  <a:pt x="80850" y="256205"/>
                </a:lnTo>
                <a:lnTo>
                  <a:pt x="72691" y="256478"/>
                </a:lnTo>
                <a:lnTo>
                  <a:pt x="66299" y="255707"/>
                </a:lnTo>
                <a:lnTo>
                  <a:pt x="56657" y="252311"/>
                </a:lnTo>
                <a:lnTo>
                  <a:pt x="49197" y="250167"/>
                </a:lnTo>
                <a:lnTo>
                  <a:pt x="45874" y="249595"/>
                </a:lnTo>
                <a:lnTo>
                  <a:pt x="39642" y="246419"/>
                </a:lnTo>
                <a:lnTo>
                  <a:pt x="32431" y="241171"/>
                </a:lnTo>
                <a:lnTo>
                  <a:pt x="31840" y="239788"/>
                </a:lnTo>
                <a:lnTo>
                  <a:pt x="31007" y="233290"/>
                </a:lnTo>
                <a:lnTo>
                  <a:pt x="30890" y="230724"/>
                </a:lnTo>
                <a:lnTo>
                  <a:pt x="39229" y="2227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6"/>
          <p:cNvSpPr/>
          <p:nvPr/>
        </p:nvSpPr>
        <p:spPr>
          <a:xfrm>
            <a:off x="6159313" y="3360982"/>
            <a:ext cx="538668" cy="548079"/>
          </a:xfrm>
          <a:custGeom>
            <a:avLst/>
            <a:gdLst/>
            <a:ahLst/>
            <a:cxnLst/>
            <a:rect l="0" t="0" r="0" b="0"/>
            <a:pathLst>
              <a:path w="538668" h="548079">
                <a:moveTo>
                  <a:pt x="24316" y="548078"/>
                </a:moveTo>
                <a:lnTo>
                  <a:pt x="15215" y="538976"/>
                </a:lnTo>
                <a:lnTo>
                  <a:pt x="12533" y="535342"/>
                </a:lnTo>
                <a:lnTo>
                  <a:pt x="5691" y="522666"/>
                </a:lnTo>
                <a:lnTo>
                  <a:pt x="3327" y="519707"/>
                </a:lnTo>
                <a:lnTo>
                  <a:pt x="1751" y="515829"/>
                </a:lnTo>
                <a:lnTo>
                  <a:pt x="0" y="506440"/>
                </a:lnTo>
                <a:lnTo>
                  <a:pt x="1762" y="495917"/>
                </a:lnTo>
                <a:lnTo>
                  <a:pt x="3565" y="490444"/>
                </a:lnTo>
                <a:lnTo>
                  <a:pt x="4767" y="480128"/>
                </a:lnTo>
                <a:lnTo>
                  <a:pt x="5569" y="466583"/>
                </a:lnTo>
                <a:lnTo>
                  <a:pt x="6103" y="450885"/>
                </a:lnTo>
                <a:lnTo>
                  <a:pt x="7412" y="432800"/>
                </a:lnTo>
                <a:lnTo>
                  <a:pt x="11406" y="392386"/>
                </a:lnTo>
                <a:lnTo>
                  <a:pt x="14757" y="370940"/>
                </a:lnTo>
                <a:lnTo>
                  <a:pt x="18896" y="349024"/>
                </a:lnTo>
                <a:lnTo>
                  <a:pt x="27622" y="308162"/>
                </a:lnTo>
                <a:lnTo>
                  <a:pt x="34676" y="277301"/>
                </a:lnTo>
                <a:lnTo>
                  <a:pt x="37890" y="259927"/>
                </a:lnTo>
                <a:lnTo>
                  <a:pt x="44002" y="220304"/>
                </a:lnTo>
                <a:lnTo>
                  <a:pt x="46965" y="203831"/>
                </a:lnTo>
                <a:lnTo>
                  <a:pt x="49893" y="189993"/>
                </a:lnTo>
                <a:lnTo>
                  <a:pt x="52798" y="177909"/>
                </a:lnTo>
                <a:lnTo>
                  <a:pt x="55686" y="166996"/>
                </a:lnTo>
                <a:lnTo>
                  <a:pt x="67167" y="126410"/>
                </a:lnTo>
                <a:lnTo>
                  <a:pt x="78607" y="81986"/>
                </a:lnTo>
                <a:lnTo>
                  <a:pt x="84323" y="66923"/>
                </a:lnTo>
                <a:lnTo>
                  <a:pt x="87181" y="61573"/>
                </a:lnTo>
                <a:lnTo>
                  <a:pt x="90039" y="58006"/>
                </a:lnTo>
                <a:lnTo>
                  <a:pt x="92896" y="55628"/>
                </a:lnTo>
                <a:lnTo>
                  <a:pt x="95754" y="54043"/>
                </a:lnTo>
                <a:lnTo>
                  <a:pt x="101469" y="52282"/>
                </a:lnTo>
                <a:lnTo>
                  <a:pt x="104326" y="51812"/>
                </a:lnTo>
                <a:lnTo>
                  <a:pt x="107184" y="52451"/>
                </a:lnTo>
                <a:lnTo>
                  <a:pt x="112899" y="55702"/>
                </a:lnTo>
                <a:lnTo>
                  <a:pt x="121471" y="62887"/>
                </a:lnTo>
                <a:lnTo>
                  <a:pt x="129727" y="78437"/>
                </a:lnTo>
                <a:lnTo>
                  <a:pt x="134595" y="89251"/>
                </a:lnTo>
                <a:lnTo>
                  <a:pt x="138793" y="99319"/>
                </a:lnTo>
                <a:lnTo>
                  <a:pt x="142544" y="108887"/>
                </a:lnTo>
                <a:lnTo>
                  <a:pt x="145997" y="118124"/>
                </a:lnTo>
                <a:lnTo>
                  <a:pt x="150205" y="131902"/>
                </a:lnTo>
                <a:lnTo>
                  <a:pt x="159960" y="167530"/>
                </a:lnTo>
                <a:lnTo>
                  <a:pt x="178265" y="226545"/>
                </a:lnTo>
                <a:lnTo>
                  <a:pt x="210619" y="326239"/>
                </a:lnTo>
                <a:lnTo>
                  <a:pt x="217098" y="342082"/>
                </a:lnTo>
                <a:lnTo>
                  <a:pt x="224275" y="357408"/>
                </a:lnTo>
                <a:lnTo>
                  <a:pt x="231917" y="372387"/>
                </a:lnTo>
                <a:lnTo>
                  <a:pt x="239870" y="385230"/>
                </a:lnTo>
                <a:lnTo>
                  <a:pt x="248029" y="396650"/>
                </a:lnTo>
                <a:lnTo>
                  <a:pt x="256326" y="407121"/>
                </a:lnTo>
                <a:lnTo>
                  <a:pt x="268084" y="421295"/>
                </a:lnTo>
                <a:lnTo>
                  <a:pt x="283394" y="438156"/>
                </a:lnTo>
                <a:lnTo>
                  <a:pt x="292639" y="447669"/>
                </a:lnTo>
                <a:lnTo>
                  <a:pt x="294638" y="448754"/>
                </a:lnTo>
                <a:lnTo>
                  <a:pt x="295971" y="448524"/>
                </a:lnTo>
                <a:lnTo>
                  <a:pt x="296859" y="447419"/>
                </a:lnTo>
                <a:lnTo>
                  <a:pt x="297452" y="445729"/>
                </a:lnTo>
                <a:lnTo>
                  <a:pt x="298110" y="441312"/>
                </a:lnTo>
                <a:lnTo>
                  <a:pt x="295862" y="426013"/>
                </a:lnTo>
                <a:lnTo>
                  <a:pt x="293930" y="415266"/>
                </a:lnTo>
                <a:lnTo>
                  <a:pt x="292642" y="402387"/>
                </a:lnTo>
                <a:lnTo>
                  <a:pt x="291782" y="388086"/>
                </a:lnTo>
                <a:lnTo>
                  <a:pt x="291209" y="372836"/>
                </a:lnTo>
                <a:lnTo>
                  <a:pt x="290404" y="296764"/>
                </a:lnTo>
                <a:lnTo>
                  <a:pt x="291243" y="266235"/>
                </a:lnTo>
                <a:lnTo>
                  <a:pt x="294715" y="201835"/>
                </a:lnTo>
                <a:lnTo>
                  <a:pt x="297928" y="173421"/>
                </a:lnTo>
                <a:lnTo>
                  <a:pt x="301974" y="147812"/>
                </a:lnTo>
                <a:lnTo>
                  <a:pt x="306576" y="124071"/>
                </a:lnTo>
                <a:lnTo>
                  <a:pt x="311550" y="106339"/>
                </a:lnTo>
                <a:lnTo>
                  <a:pt x="316770" y="92613"/>
                </a:lnTo>
                <a:lnTo>
                  <a:pt x="322156" y="81557"/>
                </a:lnTo>
                <a:lnTo>
                  <a:pt x="326699" y="71329"/>
                </a:lnTo>
                <a:lnTo>
                  <a:pt x="330680" y="61652"/>
                </a:lnTo>
                <a:lnTo>
                  <a:pt x="334286" y="52344"/>
                </a:lnTo>
                <a:lnTo>
                  <a:pt x="343373" y="36922"/>
                </a:lnTo>
                <a:lnTo>
                  <a:pt x="353763" y="24670"/>
                </a:lnTo>
                <a:lnTo>
                  <a:pt x="373413" y="9043"/>
                </a:lnTo>
                <a:lnTo>
                  <a:pt x="377063" y="5841"/>
                </a:lnTo>
                <a:lnTo>
                  <a:pt x="381401" y="3707"/>
                </a:lnTo>
                <a:lnTo>
                  <a:pt x="395655" y="703"/>
                </a:lnTo>
                <a:lnTo>
                  <a:pt x="403034" y="0"/>
                </a:lnTo>
                <a:lnTo>
                  <a:pt x="412028" y="2227"/>
                </a:lnTo>
                <a:lnTo>
                  <a:pt x="417094" y="4155"/>
                </a:lnTo>
                <a:lnTo>
                  <a:pt x="421423" y="7345"/>
                </a:lnTo>
                <a:lnTo>
                  <a:pt x="428774" y="15970"/>
                </a:lnTo>
                <a:lnTo>
                  <a:pt x="438267" y="31535"/>
                </a:lnTo>
                <a:lnTo>
                  <a:pt x="446737" y="45136"/>
                </a:lnTo>
                <a:lnTo>
                  <a:pt x="455899" y="60705"/>
                </a:lnTo>
                <a:lnTo>
                  <a:pt x="463146" y="77150"/>
                </a:lnTo>
                <a:lnTo>
                  <a:pt x="467365" y="90299"/>
                </a:lnTo>
                <a:lnTo>
                  <a:pt x="472082" y="106684"/>
                </a:lnTo>
                <a:lnTo>
                  <a:pt x="477132" y="125228"/>
                </a:lnTo>
                <a:lnTo>
                  <a:pt x="480498" y="141400"/>
                </a:lnTo>
                <a:lnTo>
                  <a:pt x="482743" y="155992"/>
                </a:lnTo>
                <a:lnTo>
                  <a:pt x="484239" y="169530"/>
                </a:lnTo>
                <a:lnTo>
                  <a:pt x="486189" y="183317"/>
                </a:lnTo>
                <a:lnTo>
                  <a:pt x="490895" y="211337"/>
                </a:lnTo>
                <a:lnTo>
                  <a:pt x="492532" y="224524"/>
                </a:lnTo>
                <a:lnTo>
                  <a:pt x="493623" y="237125"/>
                </a:lnTo>
                <a:lnTo>
                  <a:pt x="494350" y="249336"/>
                </a:lnTo>
                <a:lnTo>
                  <a:pt x="495787" y="262239"/>
                </a:lnTo>
                <a:lnTo>
                  <a:pt x="497698" y="275604"/>
                </a:lnTo>
                <a:lnTo>
                  <a:pt x="499924" y="289276"/>
                </a:lnTo>
                <a:lnTo>
                  <a:pt x="501409" y="302200"/>
                </a:lnTo>
                <a:lnTo>
                  <a:pt x="502398" y="314627"/>
                </a:lnTo>
                <a:lnTo>
                  <a:pt x="503057" y="326721"/>
                </a:lnTo>
                <a:lnTo>
                  <a:pt x="504450" y="338594"/>
                </a:lnTo>
                <a:lnTo>
                  <a:pt x="506330" y="350320"/>
                </a:lnTo>
                <a:lnTo>
                  <a:pt x="508537" y="361946"/>
                </a:lnTo>
                <a:lnTo>
                  <a:pt x="513528" y="392645"/>
                </a:lnTo>
                <a:lnTo>
                  <a:pt x="516192" y="410166"/>
                </a:lnTo>
                <a:lnTo>
                  <a:pt x="518922" y="424704"/>
                </a:lnTo>
                <a:lnTo>
                  <a:pt x="521693" y="437253"/>
                </a:lnTo>
                <a:lnTo>
                  <a:pt x="524493" y="448478"/>
                </a:lnTo>
                <a:lnTo>
                  <a:pt x="526361" y="457865"/>
                </a:lnTo>
                <a:lnTo>
                  <a:pt x="529940" y="483036"/>
                </a:lnTo>
                <a:lnTo>
                  <a:pt x="535658" y="515577"/>
                </a:lnTo>
                <a:lnTo>
                  <a:pt x="536661" y="522601"/>
                </a:lnTo>
                <a:lnTo>
                  <a:pt x="538667" y="5395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7"/>
          <p:cNvSpPr/>
          <p:nvPr/>
        </p:nvSpPr>
        <p:spPr>
          <a:xfrm>
            <a:off x="5686425" y="3175499"/>
            <a:ext cx="908685" cy="30616"/>
          </a:xfrm>
          <a:custGeom>
            <a:avLst/>
            <a:gdLst/>
            <a:ahLst/>
            <a:cxnLst/>
            <a:rect l="0" t="0" r="0" b="0"/>
            <a:pathLst>
              <a:path w="908685" h="30616">
                <a:moveTo>
                  <a:pt x="0" y="22043"/>
                </a:moveTo>
                <a:lnTo>
                  <a:pt x="18203" y="12942"/>
                </a:lnTo>
                <a:lnTo>
                  <a:pt x="25470" y="10260"/>
                </a:lnTo>
                <a:lnTo>
                  <a:pt x="32220" y="8473"/>
                </a:lnTo>
                <a:lnTo>
                  <a:pt x="38625" y="7281"/>
                </a:lnTo>
                <a:lnTo>
                  <a:pt x="44799" y="6487"/>
                </a:lnTo>
                <a:lnTo>
                  <a:pt x="56741" y="5604"/>
                </a:lnTo>
                <a:lnTo>
                  <a:pt x="78724" y="5107"/>
                </a:lnTo>
                <a:lnTo>
                  <a:pt x="157946" y="409"/>
                </a:lnTo>
                <a:lnTo>
                  <a:pt x="183402" y="0"/>
                </a:lnTo>
                <a:lnTo>
                  <a:pt x="204183" y="681"/>
                </a:lnTo>
                <a:lnTo>
                  <a:pt x="282113" y="6189"/>
                </a:lnTo>
                <a:lnTo>
                  <a:pt x="578735" y="24295"/>
                </a:lnTo>
                <a:lnTo>
                  <a:pt x="654090" y="27806"/>
                </a:lnTo>
                <a:lnTo>
                  <a:pt x="723289" y="29783"/>
                </a:lnTo>
                <a:lnTo>
                  <a:pt x="812275" y="30567"/>
                </a:lnTo>
                <a:lnTo>
                  <a:pt x="889348" y="30615"/>
                </a:lnTo>
                <a:lnTo>
                  <a:pt x="893888" y="29663"/>
                </a:lnTo>
                <a:lnTo>
                  <a:pt x="897868" y="28075"/>
                </a:lnTo>
                <a:lnTo>
                  <a:pt x="901473" y="26065"/>
                </a:lnTo>
                <a:lnTo>
                  <a:pt x="903877" y="25677"/>
                </a:lnTo>
                <a:lnTo>
                  <a:pt x="905480" y="26370"/>
                </a:lnTo>
                <a:lnTo>
                  <a:pt x="908684" y="30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8"/>
          <p:cNvSpPr/>
          <p:nvPr/>
        </p:nvSpPr>
        <p:spPr>
          <a:xfrm>
            <a:off x="7143750" y="3540442"/>
            <a:ext cx="51435" cy="274321"/>
          </a:xfrm>
          <a:custGeom>
            <a:avLst/>
            <a:gdLst/>
            <a:ahLst/>
            <a:cxnLst/>
            <a:rect l="0" t="0" r="0" b="0"/>
            <a:pathLst>
              <a:path w="51435" h="274321">
                <a:moveTo>
                  <a:pt x="0" y="0"/>
                </a:moveTo>
                <a:lnTo>
                  <a:pt x="0" y="48522"/>
                </a:lnTo>
                <a:lnTo>
                  <a:pt x="952" y="56160"/>
                </a:lnTo>
                <a:lnTo>
                  <a:pt x="2540" y="65063"/>
                </a:lnTo>
                <a:lnTo>
                  <a:pt x="4550" y="74808"/>
                </a:lnTo>
                <a:lnTo>
                  <a:pt x="7796" y="87972"/>
                </a:lnTo>
                <a:lnTo>
                  <a:pt x="21466" y="138355"/>
                </a:lnTo>
                <a:lnTo>
                  <a:pt x="32083" y="176109"/>
                </a:lnTo>
                <a:lnTo>
                  <a:pt x="36628" y="194558"/>
                </a:lnTo>
                <a:lnTo>
                  <a:pt x="40611" y="212573"/>
                </a:lnTo>
                <a:lnTo>
                  <a:pt x="51434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9"/>
          <p:cNvSpPr/>
          <p:nvPr/>
        </p:nvSpPr>
        <p:spPr>
          <a:xfrm>
            <a:off x="7066597" y="339471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0"/>
          <p:cNvSpPr/>
          <p:nvPr/>
        </p:nvSpPr>
        <p:spPr>
          <a:xfrm>
            <a:off x="7332344" y="3497579"/>
            <a:ext cx="248293" cy="358170"/>
          </a:xfrm>
          <a:custGeom>
            <a:avLst/>
            <a:gdLst/>
            <a:ahLst/>
            <a:cxnLst/>
            <a:rect l="0" t="0" r="0" b="0"/>
            <a:pathLst>
              <a:path w="248293" h="358170">
                <a:moveTo>
                  <a:pt x="171450" y="0"/>
                </a:moveTo>
                <a:lnTo>
                  <a:pt x="157798" y="4552"/>
                </a:lnTo>
                <a:lnTo>
                  <a:pt x="149966" y="7797"/>
                </a:lnTo>
                <a:lnTo>
                  <a:pt x="140936" y="11866"/>
                </a:lnTo>
                <a:lnTo>
                  <a:pt x="131105" y="16483"/>
                </a:lnTo>
                <a:lnTo>
                  <a:pt x="120741" y="22419"/>
                </a:lnTo>
                <a:lnTo>
                  <a:pt x="110021" y="29234"/>
                </a:lnTo>
                <a:lnTo>
                  <a:pt x="99065" y="36634"/>
                </a:lnTo>
                <a:lnTo>
                  <a:pt x="86046" y="46331"/>
                </a:lnTo>
                <a:lnTo>
                  <a:pt x="56341" y="69804"/>
                </a:lnTo>
                <a:lnTo>
                  <a:pt x="44228" y="80826"/>
                </a:lnTo>
                <a:lnTo>
                  <a:pt x="34248" y="91032"/>
                </a:lnTo>
                <a:lnTo>
                  <a:pt x="19032" y="108086"/>
                </a:lnTo>
                <a:lnTo>
                  <a:pt x="9094" y="118841"/>
                </a:lnTo>
                <a:lnTo>
                  <a:pt x="4042" y="126796"/>
                </a:lnTo>
                <a:lnTo>
                  <a:pt x="2695" y="130251"/>
                </a:lnTo>
                <a:lnTo>
                  <a:pt x="2750" y="132554"/>
                </a:lnTo>
                <a:lnTo>
                  <a:pt x="3738" y="134090"/>
                </a:lnTo>
                <a:lnTo>
                  <a:pt x="7377" y="136748"/>
                </a:lnTo>
                <a:lnTo>
                  <a:pt x="12169" y="141105"/>
                </a:lnTo>
                <a:lnTo>
                  <a:pt x="14781" y="142648"/>
                </a:lnTo>
                <a:lnTo>
                  <a:pt x="20222" y="144362"/>
                </a:lnTo>
                <a:lnTo>
                  <a:pt x="23959" y="143866"/>
                </a:lnTo>
                <a:lnTo>
                  <a:pt x="28356" y="142584"/>
                </a:lnTo>
                <a:lnTo>
                  <a:pt x="33191" y="140776"/>
                </a:lnTo>
                <a:lnTo>
                  <a:pt x="41178" y="139571"/>
                </a:lnTo>
                <a:lnTo>
                  <a:pt x="51265" y="138768"/>
                </a:lnTo>
                <a:lnTo>
                  <a:pt x="62751" y="138232"/>
                </a:lnTo>
                <a:lnTo>
                  <a:pt x="76124" y="136922"/>
                </a:lnTo>
                <a:lnTo>
                  <a:pt x="90755" y="135097"/>
                </a:lnTo>
                <a:lnTo>
                  <a:pt x="106223" y="132927"/>
                </a:lnTo>
                <a:lnTo>
                  <a:pt x="119394" y="131481"/>
                </a:lnTo>
                <a:lnTo>
                  <a:pt x="131031" y="130516"/>
                </a:lnTo>
                <a:lnTo>
                  <a:pt x="141647" y="129874"/>
                </a:lnTo>
                <a:lnTo>
                  <a:pt x="151581" y="130398"/>
                </a:lnTo>
                <a:lnTo>
                  <a:pt x="161062" y="131699"/>
                </a:lnTo>
                <a:lnTo>
                  <a:pt x="170239" y="133520"/>
                </a:lnTo>
                <a:lnTo>
                  <a:pt x="179216" y="135686"/>
                </a:lnTo>
                <a:lnTo>
                  <a:pt x="188057" y="138082"/>
                </a:lnTo>
                <a:lnTo>
                  <a:pt x="196809" y="140633"/>
                </a:lnTo>
                <a:lnTo>
                  <a:pt x="204549" y="143285"/>
                </a:lnTo>
                <a:lnTo>
                  <a:pt x="211614" y="146006"/>
                </a:lnTo>
                <a:lnTo>
                  <a:pt x="218228" y="148773"/>
                </a:lnTo>
                <a:lnTo>
                  <a:pt x="224544" y="152522"/>
                </a:lnTo>
                <a:lnTo>
                  <a:pt x="230658" y="156927"/>
                </a:lnTo>
                <a:lnTo>
                  <a:pt x="236640" y="161768"/>
                </a:lnTo>
                <a:lnTo>
                  <a:pt x="240627" y="166901"/>
                </a:lnTo>
                <a:lnTo>
                  <a:pt x="243286" y="172227"/>
                </a:lnTo>
                <a:lnTo>
                  <a:pt x="246240" y="183226"/>
                </a:lnTo>
                <a:lnTo>
                  <a:pt x="247028" y="188826"/>
                </a:lnTo>
                <a:lnTo>
                  <a:pt x="247553" y="194464"/>
                </a:lnTo>
                <a:lnTo>
                  <a:pt x="247903" y="201080"/>
                </a:lnTo>
                <a:lnTo>
                  <a:pt x="248292" y="216052"/>
                </a:lnTo>
                <a:lnTo>
                  <a:pt x="246491" y="224045"/>
                </a:lnTo>
                <a:lnTo>
                  <a:pt x="243385" y="232231"/>
                </a:lnTo>
                <a:lnTo>
                  <a:pt x="239410" y="240546"/>
                </a:lnTo>
                <a:lnTo>
                  <a:pt x="234854" y="248946"/>
                </a:lnTo>
                <a:lnTo>
                  <a:pt x="229912" y="257404"/>
                </a:lnTo>
                <a:lnTo>
                  <a:pt x="224713" y="265901"/>
                </a:lnTo>
                <a:lnTo>
                  <a:pt x="219341" y="273470"/>
                </a:lnTo>
                <a:lnTo>
                  <a:pt x="213855" y="280421"/>
                </a:lnTo>
                <a:lnTo>
                  <a:pt x="208293" y="286960"/>
                </a:lnTo>
                <a:lnTo>
                  <a:pt x="201727" y="294177"/>
                </a:lnTo>
                <a:lnTo>
                  <a:pt x="186812" y="309816"/>
                </a:lnTo>
                <a:lnTo>
                  <a:pt x="178834" y="317034"/>
                </a:lnTo>
                <a:lnTo>
                  <a:pt x="170658" y="323751"/>
                </a:lnTo>
                <a:lnTo>
                  <a:pt x="162349" y="330135"/>
                </a:lnTo>
                <a:lnTo>
                  <a:pt x="153954" y="335342"/>
                </a:lnTo>
                <a:lnTo>
                  <a:pt x="145498" y="339767"/>
                </a:lnTo>
                <a:lnTo>
                  <a:pt x="129436" y="347223"/>
                </a:lnTo>
                <a:lnTo>
                  <a:pt x="115947" y="353712"/>
                </a:lnTo>
                <a:lnTo>
                  <a:pt x="108732" y="355823"/>
                </a:lnTo>
                <a:lnTo>
                  <a:pt x="101063" y="357231"/>
                </a:lnTo>
                <a:lnTo>
                  <a:pt x="93092" y="358169"/>
                </a:lnTo>
                <a:lnTo>
                  <a:pt x="84922" y="357842"/>
                </a:lnTo>
                <a:lnTo>
                  <a:pt x="76617" y="356672"/>
                </a:lnTo>
                <a:lnTo>
                  <a:pt x="68223" y="354939"/>
                </a:lnTo>
                <a:lnTo>
                  <a:pt x="59770" y="351879"/>
                </a:lnTo>
                <a:lnTo>
                  <a:pt x="51277" y="347933"/>
                </a:lnTo>
                <a:lnTo>
                  <a:pt x="28211" y="335819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1"/>
          <p:cNvSpPr/>
          <p:nvPr/>
        </p:nvSpPr>
        <p:spPr>
          <a:xfrm>
            <a:off x="7126605" y="3300412"/>
            <a:ext cx="8573" cy="25718"/>
          </a:xfrm>
          <a:custGeom>
            <a:avLst/>
            <a:gdLst/>
            <a:ahLst/>
            <a:cxnLst/>
            <a:rect l="0" t="0" r="0" b="0"/>
            <a:pathLst>
              <a:path w="8573" h="25718">
                <a:moveTo>
                  <a:pt x="8572" y="25717"/>
                </a:moveTo>
                <a:lnTo>
                  <a:pt x="4021" y="16616"/>
                </a:lnTo>
                <a:lnTo>
                  <a:pt x="2680" y="12982"/>
                </a:lnTo>
                <a:lnTo>
                  <a:pt x="1787" y="960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2"/>
          <p:cNvSpPr/>
          <p:nvPr/>
        </p:nvSpPr>
        <p:spPr>
          <a:xfrm>
            <a:off x="6012395" y="4191952"/>
            <a:ext cx="351258" cy="289620"/>
          </a:xfrm>
          <a:custGeom>
            <a:avLst/>
            <a:gdLst/>
            <a:ahLst/>
            <a:cxnLst/>
            <a:rect l="0" t="0" r="0" b="0"/>
            <a:pathLst>
              <a:path w="351258" h="289620">
                <a:moveTo>
                  <a:pt x="136945" y="0"/>
                </a:moveTo>
                <a:lnTo>
                  <a:pt x="114191" y="4551"/>
                </a:lnTo>
                <a:lnTo>
                  <a:pt x="105583" y="6844"/>
                </a:lnTo>
                <a:lnTo>
                  <a:pt x="97939" y="9325"/>
                </a:lnTo>
                <a:lnTo>
                  <a:pt x="90939" y="11932"/>
                </a:lnTo>
                <a:lnTo>
                  <a:pt x="84366" y="15575"/>
                </a:lnTo>
                <a:lnTo>
                  <a:pt x="78080" y="19908"/>
                </a:lnTo>
                <a:lnTo>
                  <a:pt x="71984" y="24702"/>
                </a:lnTo>
                <a:lnTo>
                  <a:pt x="66015" y="29803"/>
                </a:lnTo>
                <a:lnTo>
                  <a:pt x="60130" y="35109"/>
                </a:lnTo>
                <a:lnTo>
                  <a:pt x="54303" y="40551"/>
                </a:lnTo>
                <a:lnTo>
                  <a:pt x="49465" y="47036"/>
                </a:lnTo>
                <a:lnTo>
                  <a:pt x="45287" y="54217"/>
                </a:lnTo>
                <a:lnTo>
                  <a:pt x="41550" y="61863"/>
                </a:lnTo>
                <a:lnTo>
                  <a:pt x="36200" y="71722"/>
                </a:lnTo>
                <a:lnTo>
                  <a:pt x="22637" y="95376"/>
                </a:lnTo>
                <a:lnTo>
                  <a:pt x="16925" y="106447"/>
                </a:lnTo>
                <a:lnTo>
                  <a:pt x="12164" y="116685"/>
                </a:lnTo>
                <a:lnTo>
                  <a:pt x="8037" y="126367"/>
                </a:lnTo>
                <a:lnTo>
                  <a:pt x="5286" y="135680"/>
                </a:lnTo>
                <a:lnTo>
                  <a:pt x="3452" y="144746"/>
                </a:lnTo>
                <a:lnTo>
                  <a:pt x="2230" y="153647"/>
                </a:lnTo>
                <a:lnTo>
                  <a:pt x="1415" y="162439"/>
                </a:lnTo>
                <a:lnTo>
                  <a:pt x="871" y="171158"/>
                </a:lnTo>
                <a:lnTo>
                  <a:pt x="267" y="188465"/>
                </a:lnTo>
                <a:lnTo>
                  <a:pt x="0" y="205683"/>
                </a:lnTo>
                <a:lnTo>
                  <a:pt x="880" y="213322"/>
                </a:lnTo>
                <a:lnTo>
                  <a:pt x="2420" y="220320"/>
                </a:lnTo>
                <a:lnTo>
                  <a:pt x="4399" y="226890"/>
                </a:lnTo>
                <a:lnTo>
                  <a:pt x="6671" y="233175"/>
                </a:lnTo>
                <a:lnTo>
                  <a:pt x="9138" y="239270"/>
                </a:lnTo>
                <a:lnTo>
                  <a:pt x="11735" y="245238"/>
                </a:lnTo>
                <a:lnTo>
                  <a:pt x="17161" y="256950"/>
                </a:lnTo>
                <a:lnTo>
                  <a:pt x="19942" y="262740"/>
                </a:lnTo>
                <a:lnTo>
                  <a:pt x="23700" y="267553"/>
                </a:lnTo>
                <a:lnTo>
                  <a:pt x="32956" y="275440"/>
                </a:lnTo>
                <a:lnTo>
                  <a:pt x="43420" y="282120"/>
                </a:lnTo>
                <a:lnTo>
                  <a:pt x="53468" y="287312"/>
                </a:lnTo>
                <a:lnTo>
                  <a:pt x="61109" y="289619"/>
                </a:lnTo>
                <a:lnTo>
                  <a:pt x="65432" y="289282"/>
                </a:lnTo>
                <a:lnTo>
                  <a:pt x="75317" y="286367"/>
                </a:lnTo>
                <a:lnTo>
                  <a:pt x="83519" y="284437"/>
                </a:lnTo>
                <a:lnTo>
                  <a:pt x="87040" y="283922"/>
                </a:lnTo>
                <a:lnTo>
                  <a:pt x="96032" y="278270"/>
                </a:lnTo>
                <a:lnTo>
                  <a:pt x="105426" y="269408"/>
                </a:lnTo>
                <a:lnTo>
                  <a:pt x="109265" y="264378"/>
                </a:lnTo>
                <a:lnTo>
                  <a:pt x="112776" y="259119"/>
                </a:lnTo>
                <a:lnTo>
                  <a:pt x="116070" y="253709"/>
                </a:lnTo>
                <a:lnTo>
                  <a:pt x="119218" y="248197"/>
                </a:lnTo>
                <a:lnTo>
                  <a:pt x="122270" y="242617"/>
                </a:lnTo>
                <a:lnTo>
                  <a:pt x="126208" y="234135"/>
                </a:lnTo>
                <a:lnTo>
                  <a:pt x="135666" y="212010"/>
                </a:lnTo>
                <a:lnTo>
                  <a:pt x="139902" y="201348"/>
                </a:lnTo>
                <a:lnTo>
                  <a:pt x="147149" y="181880"/>
                </a:lnTo>
                <a:lnTo>
                  <a:pt x="159562" y="146100"/>
                </a:lnTo>
                <a:lnTo>
                  <a:pt x="165412" y="128751"/>
                </a:lnTo>
                <a:lnTo>
                  <a:pt x="167353" y="118219"/>
                </a:lnTo>
                <a:lnTo>
                  <a:pt x="168647" y="106435"/>
                </a:lnTo>
                <a:lnTo>
                  <a:pt x="169509" y="93817"/>
                </a:lnTo>
                <a:lnTo>
                  <a:pt x="169132" y="82547"/>
                </a:lnTo>
                <a:lnTo>
                  <a:pt x="167928" y="72176"/>
                </a:lnTo>
                <a:lnTo>
                  <a:pt x="166172" y="62405"/>
                </a:lnTo>
                <a:lnTo>
                  <a:pt x="165002" y="54939"/>
                </a:lnTo>
                <a:lnTo>
                  <a:pt x="164222" y="49008"/>
                </a:lnTo>
                <a:lnTo>
                  <a:pt x="163702" y="44102"/>
                </a:lnTo>
                <a:lnTo>
                  <a:pt x="162403" y="39879"/>
                </a:lnTo>
                <a:lnTo>
                  <a:pt x="158420" y="32646"/>
                </a:lnTo>
                <a:lnTo>
                  <a:pt x="156024" y="31289"/>
                </a:lnTo>
                <a:lnTo>
                  <a:pt x="153474" y="31337"/>
                </a:lnTo>
                <a:lnTo>
                  <a:pt x="150822" y="32321"/>
                </a:lnTo>
                <a:lnTo>
                  <a:pt x="150006" y="33930"/>
                </a:lnTo>
                <a:lnTo>
                  <a:pt x="150415" y="35955"/>
                </a:lnTo>
                <a:lnTo>
                  <a:pt x="151640" y="38258"/>
                </a:lnTo>
                <a:lnTo>
                  <a:pt x="153001" y="45896"/>
                </a:lnTo>
                <a:lnTo>
                  <a:pt x="153364" y="50600"/>
                </a:lnTo>
                <a:lnTo>
                  <a:pt x="157415" y="64213"/>
                </a:lnTo>
                <a:lnTo>
                  <a:pt x="172078" y="107280"/>
                </a:lnTo>
                <a:lnTo>
                  <a:pt x="179417" y="124860"/>
                </a:lnTo>
                <a:lnTo>
                  <a:pt x="186215" y="138485"/>
                </a:lnTo>
                <a:lnTo>
                  <a:pt x="197895" y="158704"/>
                </a:lnTo>
                <a:lnTo>
                  <a:pt x="206261" y="174040"/>
                </a:lnTo>
                <a:lnTo>
                  <a:pt x="210778" y="179844"/>
                </a:lnTo>
                <a:lnTo>
                  <a:pt x="220877" y="188833"/>
                </a:lnTo>
                <a:lnTo>
                  <a:pt x="231716" y="196003"/>
                </a:lnTo>
                <a:lnTo>
                  <a:pt x="237273" y="199249"/>
                </a:lnTo>
                <a:lnTo>
                  <a:pt x="242883" y="201413"/>
                </a:lnTo>
                <a:lnTo>
                  <a:pt x="248527" y="202855"/>
                </a:lnTo>
                <a:lnTo>
                  <a:pt x="254196" y="203817"/>
                </a:lnTo>
                <a:lnTo>
                  <a:pt x="263033" y="207425"/>
                </a:lnTo>
                <a:lnTo>
                  <a:pt x="266724" y="209721"/>
                </a:lnTo>
                <a:lnTo>
                  <a:pt x="271089" y="210299"/>
                </a:lnTo>
                <a:lnTo>
                  <a:pt x="281020" y="208401"/>
                </a:lnTo>
                <a:lnTo>
                  <a:pt x="287287" y="206562"/>
                </a:lnTo>
                <a:lnTo>
                  <a:pt x="301871" y="201978"/>
                </a:lnTo>
                <a:lnTo>
                  <a:pt x="308808" y="199422"/>
                </a:lnTo>
                <a:lnTo>
                  <a:pt x="315338" y="196766"/>
                </a:lnTo>
                <a:lnTo>
                  <a:pt x="321596" y="194042"/>
                </a:lnTo>
                <a:lnTo>
                  <a:pt x="326720" y="190321"/>
                </a:lnTo>
                <a:lnTo>
                  <a:pt x="331089" y="185936"/>
                </a:lnTo>
                <a:lnTo>
                  <a:pt x="351257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3"/>
          <p:cNvSpPr/>
          <p:nvPr/>
        </p:nvSpPr>
        <p:spPr>
          <a:xfrm>
            <a:off x="6577965" y="3960495"/>
            <a:ext cx="378833" cy="553978"/>
          </a:xfrm>
          <a:custGeom>
            <a:avLst/>
            <a:gdLst/>
            <a:ahLst/>
            <a:cxnLst/>
            <a:rect l="0" t="0" r="0" b="0"/>
            <a:pathLst>
              <a:path w="378833" h="553978">
                <a:moveTo>
                  <a:pt x="0" y="0"/>
                </a:moveTo>
                <a:lnTo>
                  <a:pt x="9101" y="18203"/>
                </a:lnTo>
                <a:lnTo>
                  <a:pt x="16545" y="31185"/>
                </a:lnTo>
                <a:lnTo>
                  <a:pt x="37516" y="65930"/>
                </a:lnTo>
                <a:lnTo>
                  <a:pt x="45965" y="81100"/>
                </a:lnTo>
                <a:lnTo>
                  <a:pt x="52551" y="94072"/>
                </a:lnTo>
                <a:lnTo>
                  <a:pt x="63361" y="117057"/>
                </a:lnTo>
                <a:lnTo>
                  <a:pt x="74515" y="139973"/>
                </a:lnTo>
                <a:lnTo>
                  <a:pt x="80156" y="156180"/>
                </a:lnTo>
                <a:lnTo>
                  <a:pt x="85822" y="175557"/>
                </a:lnTo>
                <a:lnTo>
                  <a:pt x="91505" y="197048"/>
                </a:lnTo>
                <a:lnTo>
                  <a:pt x="113059" y="266647"/>
                </a:lnTo>
                <a:lnTo>
                  <a:pt x="136925" y="341394"/>
                </a:lnTo>
                <a:lnTo>
                  <a:pt x="150708" y="387315"/>
                </a:lnTo>
                <a:lnTo>
                  <a:pt x="156669" y="409658"/>
                </a:lnTo>
                <a:lnTo>
                  <a:pt x="173208" y="476345"/>
                </a:lnTo>
                <a:lnTo>
                  <a:pt x="183612" y="514836"/>
                </a:lnTo>
                <a:lnTo>
                  <a:pt x="186381" y="528218"/>
                </a:lnTo>
                <a:lnTo>
                  <a:pt x="187611" y="539881"/>
                </a:lnTo>
                <a:lnTo>
                  <a:pt x="187939" y="545658"/>
                </a:lnTo>
                <a:lnTo>
                  <a:pt x="187205" y="549509"/>
                </a:lnTo>
                <a:lnTo>
                  <a:pt x="185763" y="552077"/>
                </a:lnTo>
                <a:lnTo>
                  <a:pt x="183850" y="553789"/>
                </a:lnTo>
                <a:lnTo>
                  <a:pt x="181621" y="553977"/>
                </a:lnTo>
                <a:lnTo>
                  <a:pt x="179183" y="553151"/>
                </a:lnTo>
                <a:lnTo>
                  <a:pt x="176605" y="551647"/>
                </a:lnTo>
                <a:lnTo>
                  <a:pt x="171201" y="544897"/>
                </a:lnTo>
                <a:lnTo>
                  <a:pt x="168427" y="540429"/>
                </a:lnTo>
                <a:lnTo>
                  <a:pt x="165344" y="530385"/>
                </a:lnTo>
                <a:lnTo>
                  <a:pt x="163021" y="518619"/>
                </a:lnTo>
                <a:lnTo>
                  <a:pt x="158814" y="503865"/>
                </a:lnTo>
                <a:lnTo>
                  <a:pt x="156309" y="487782"/>
                </a:lnTo>
                <a:lnTo>
                  <a:pt x="155195" y="471109"/>
                </a:lnTo>
                <a:lnTo>
                  <a:pt x="154700" y="454174"/>
                </a:lnTo>
                <a:lnTo>
                  <a:pt x="155521" y="440895"/>
                </a:lnTo>
                <a:lnTo>
                  <a:pt x="158973" y="405821"/>
                </a:lnTo>
                <a:lnTo>
                  <a:pt x="161227" y="389610"/>
                </a:lnTo>
                <a:lnTo>
                  <a:pt x="163682" y="374992"/>
                </a:lnTo>
                <a:lnTo>
                  <a:pt x="166271" y="361437"/>
                </a:lnTo>
                <a:lnTo>
                  <a:pt x="168950" y="349543"/>
                </a:lnTo>
                <a:lnTo>
                  <a:pt x="171688" y="338756"/>
                </a:lnTo>
                <a:lnTo>
                  <a:pt x="174466" y="328707"/>
                </a:lnTo>
                <a:lnTo>
                  <a:pt x="180093" y="309922"/>
                </a:lnTo>
                <a:lnTo>
                  <a:pt x="182927" y="300912"/>
                </a:lnTo>
                <a:lnTo>
                  <a:pt x="188626" y="291095"/>
                </a:lnTo>
                <a:lnTo>
                  <a:pt x="196236" y="280741"/>
                </a:lnTo>
                <a:lnTo>
                  <a:pt x="211993" y="261934"/>
                </a:lnTo>
                <a:lnTo>
                  <a:pt x="222171" y="250400"/>
                </a:lnTo>
                <a:lnTo>
                  <a:pt x="232410" y="242099"/>
                </a:lnTo>
                <a:lnTo>
                  <a:pt x="237808" y="238551"/>
                </a:lnTo>
                <a:lnTo>
                  <a:pt x="248884" y="234610"/>
                </a:lnTo>
                <a:lnTo>
                  <a:pt x="254505" y="233559"/>
                </a:lnTo>
                <a:lnTo>
                  <a:pt x="261110" y="232859"/>
                </a:lnTo>
                <a:lnTo>
                  <a:pt x="268371" y="232392"/>
                </a:lnTo>
                <a:lnTo>
                  <a:pt x="276069" y="232080"/>
                </a:lnTo>
                <a:lnTo>
                  <a:pt x="283106" y="232825"/>
                </a:lnTo>
                <a:lnTo>
                  <a:pt x="289702" y="234274"/>
                </a:lnTo>
                <a:lnTo>
                  <a:pt x="301159" y="238424"/>
                </a:lnTo>
                <a:lnTo>
                  <a:pt x="309426" y="243444"/>
                </a:lnTo>
                <a:lnTo>
                  <a:pt x="318815" y="248850"/>
                </a:lnTo>
                <a:lnTo>
                  <a:pt x="329338" y="255380"/>
                </a:lnTo>
                <a:lnTo>
                  <a:pt x="340364" y="264632"/>
                </a:lnTo>
                <a:lnTo>
                  <a:pt x="349076" y="275094"/>
                </a:lnTo>
                <a:lnTo>
                  <a:pt x="359334" y="291694"/>
                </a:lnTo>
                <a:lnTo>
                  <a:pt x="366397" y="306806"/>
                </a:lnTo>
                <a:lnTo>
                  <a:pt x="370947" y="318837"/>
                </a:lnTo>
                <a:lnTo>
                  <a:pt x="375886" y="332573"/>
                </a:lnTo>
                <a:lnTo>
                  <a:pt x="378225" y="346493"/>
                </a:lnTo>
                <a:lnTo>
                  <a:pt x="378832" y="360535"/>
                </a:lnTo>
                <a:lnTo>
                  <a:pt x="378284" y="374659"/>
                </a:lnTo>
                <a:lnTo>
                  <a:pt x="376967" y="386933"/>
                </a:lnTo>
                <a:lnTo>
                  <a:pt x="375136" y="397973"/>
                </a:lnTo>
                <a:lnTo>
                  <a:pt x="372964" y="408190"/>
                </a:lnTo>
                <a:lnTo>
                  <a:pt x="369610" y="418812"/>
                </a:lnTo>
                <a:lnTo>
                  <a:pt x="365469" y="429702"/>
                </a:lnTo>
                <a:lnTo>
                  <a:pt x="360803" y="440773"/>
                </a:lnTo>
                <a:lnTo>
                  <a:pt x="355787" y="450059"/>
                </a:lnTo>
                <a:lnTo>
                  <a:pt x="345135" y="465456"/>
                </a:lnTo>
                <a:lnTo>
                  <a:pt x="334051" y="478649"/>
                </a:lnTo>
                <a:lnTo>
                  <a:pt x="322775" y="489910"/>
                </a:lnTo>
                <a:lnTo>
                  <a:pt x="311412" y="498090"/>
                </a:lnTo>
                <a:lnTo>
                  <a:pt x="300013" y="504901"/>
                </a:lnTo>
                <a:lnTo>
                  <a:pt x="294306" y="508050"/>
                </a:lnTo>
                <a:lnTo>
                  <a:pt x="286691" y="511102"/>
                </a:lnTo>
                <a:lnTo>
                  <a:pt x="277804" y="514090"/>
                </a:lnTo>
                <a:lnTo>
                  <a:pt x="268071" y="517034"/>
                </a:lnTo>
                <a:lnTo>
                  <a:pt x="259676" y="518997"/>
                </a:lnTo>
                <a:lnTo>
                  <a:pt x="252175" y="520305"/>
                </a:lnTo>
                <a:lnTo>
                  <a:pt x="245269" y="521178"/>
                </a:lnTo>
                <a:lnTo>
                  <a:pt x="235056" y="522147"/>
                </a:lnTo>
                <a:lnTo>
                  <a:pt x="225437" y="522577"/>
                </a:lnTo>
                <a:lnTo>
                  <a:pt x="211636" y="522769"/>
                </a:lnTo>
                <a:lnTo>
                  <a:pt x="205861" y="521867"/>
                </a:lnTo>
                <a:lnTo>
                  <a:pt x="194134" y="517000"/>
                </a:lnTo>
                <a:lnTo>
                  <a:pt x="192287" y="516117"/>
                </a:lnTo>
                <a:lnTo>
                  <a:pt x="188594" y="505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4"/>
          <p:cNvSpPr/>
          <p:nvPr/>
        </p:nvSpPr>
        <p:spPr>
          <a:xfrm>
            <a:off x="7100887" y="4209097"/>
            <a:ext cx="51436" cy="274321"/>
          </a:xfrm>
          <a:custGeom>
            <a:avLst/>
            <a:gdLst/>
            <a:ahLst/>
            <a:cxnLst/>
            <a:rect l="0" t="0" r="0" b="0"/>
            <a:pathLst>
              <a:path w="51436" h="274321">
                <a:moveTo>
                  <a:pt x="0" y="0"/>
                </a:moveTo>
                <a:lnTo>
                  <a:pt x="0" y="31244"/>
                </a:lnTo>
                <a:lnTo>
                  <a:pt x="953" y="39880"/>
                </a:lnTo>
                <a:lnTo>
                  <a:pt x="2540" y="50399"/>
                </a:lnTo>
                <a:lnTo>
                  <a:pt x="4551" y="62174"/>
                </a:lnTo>
                <a:lnTo>
                  <a:pt x="5892" y="72882"/>
                </a:lnTo>
                <a:lnTo>
                  <a:pt x="6785" y="82878"/>
                </a:lnTo>
                <a:lnTo>
                  <a:pt x="7381" y="92400"/>
                </a:lnTo>
                <a:lnTo>
                  <a:pt x="8731" y="102558"/>
                </a:lnTo>
                <a:lnTo>
                  <a:pt x="10583" y="113139"/>
                </a:lnTo>
                <a:lnTo>
                  <a:pt x="12771" y="124004"/>
                </a:lnTo>
                <a:lnTo>
                  <a:pt x="15181" y="134104"/>
                </a:lnTo>
                <a:lnTo>
                  <a:pt x="17741" y="143695"/>
                </a:lnTo>
                <a:lnTo>
                  <a:pt x="23125" y="161972"/>
                </a:lnTo>
                <a:lnTo>
                  <a:pt x="28693" y="179620"/>
                </a:lnTo>
                <a:lnTo>
                  <a:pt x="30559" y="188327"/>
                </a:lnTo>
                <a:lnTo>
                  <a:pt x="31803" y="196989"/>
                </a:lnTo>
                <a:lnTo>
                  <a:pt x="32632" y="205621"/>
                </a:lnTo>
                <a:lnTo>
                  <a:pt x="35089" y="218043"/>
                </a:lnTo>
                <a:lnTo>
                  <a:pt x="38633" y="232992"/>
                </a:lnTo>
                <a:lnTo>
                  <a:pt x="42900" y="249625"/>
                </a:lnTo>
                <a:lnTo>
                  <a:pt x="45745" y="259762"/>
                </a:lnTo>
                <a:lnTo>
                  <a:pt x="47642" y="265567"/>
                </a:lnTo>
                <a:lnTo>
                  <a:pt x="5143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5"/>
          <p:cNvSpPr/>
          <p:nvPr/>
        </p:nvSpPr>
        <p:spPr>
          <a:xfrm>
            <a:off x="7049452" y="411480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6"/>
          <p:cNvSpPr/>
          <p:nvPr/>
        </p:nvSpPr>
        <p:spPr>
          <a:xfrm>
            <a:off x="7281457" y="4149090"/>
            <a:ext cx="187502" cy="350012"/>
          </a:xfrm>
          <a:custGeom>
            <a:avLst/>
            <a:gdLst/>
            <a:ahLst/>
            <a:cxnLst/>
            <a:rect l="0" t="0" r="0" b="0"/>
            <a:pathLst>
              <a:path w="187502" h="350012">
                <a:moveTo>
                  <a:pt x="119468" y="0"/>
                </a:moveTo>
                <a:lnTo>
                  <a:pt x="101264" y="0"/>
                </a:lnTo>
                <a:lnTo>
                  <a:pt x="94950" y="952"/>
                </a:lnTo>
                <a:lnTo>
                  <a:pt x="89787" y="2539"/>
                </a:lnTo>
                <a:lnTo>
                  <a:pt x="85394" y="4550"/>
                </a:lnTo>
                <a:lnTo>
                  <a:pt x="81512" y="6843"/>
                </a:lnTo>
                <a:lnTo>
                  <a:pt x="77971" y="9325"/>
                </a:lnTo>
                <a:lnTo>
                  <a:pt x="74659" y="11931"/>
                </a:lnTo>
                <a:lnTo>
                  <a:pt x="70545" y="15574"/>
                </a:lnTo>
                <a:lnTo>
                  <a:pt x="60894" y="24702"/>
                </a:lnTo>
                <a:lnTo>
                  <a:pt x="56606" y="29802"/>
                </a:lnTo>
                <a:lnTo>
                  <a:pt x="52795" y="35108"/>
                </a:lnTo>
                <a:lnTo>
                  <a:pt x="49302" y="40550"/>
                </a:lnTo>
                <a:lnTo>
                  <a:pt x="44116" y="47988"/>
                </a:lnTo>
                <a:lnTo>
                  <a:pt x="30733" y="66413"/>
                </a:lnTo>
                <a:lnTo>
                  <a:pt x="25069" y="75708"/>
                </a:lnTo>
                <a:lnTo>
                  <a:pt x="20339" y="84762"/>
                </a:lnTo>
                <a:lnTo>
                  <a:pt x="16235" y="93655"/>
                </a:lnTo>
                <a:lnTo>
                  <a:pt x="13499" y="100537"/>
                </a:lnTo>
                <a:lnTo>
                  <a:pt x="10458" y="110723"/>
                </a:lnTo>
                <a:lnTo>
                  <a:pt x="9107" y="118425"/>
                </a:lnTo>
                <a:lnTo>
                  <a:pt x="8746" y="121812"/>
                </a:lnTo>
                <a:lnTo>
                  <a:pt x="9458" y="125023"/>
                </a:lnTo>
                <a:lnTo>
                  <a:pt x="12790" y="131130"/>
                </a:lnTo>
                <a:lnTo>
                  <a:pt x="15011" y="133140"/>
                </a:lnTo>
                <a:lnTo>
                  <a:pt x="17445" y="134480"/>
                </a:lnTo>
                <a:lnTo>
                  <a:pt x="20020" y="135373"/>
                </a:lnTo>
                <a:lnTo>
                  <a:pt x="23642" y="135969"/>
                </a:lnTo>
                <a:lnTo>
                  <a:pt x="27961" y="136366"/>
                </a:lnTo>
                <a:lnTo>
                  <a:pt x="32746" y="136630"/>
                </a:lnTo>
                <a:lnTo>
                  <a:pt x="48222" y="136924"/>
                </a:lnTo>
                <a:lnTo>
                  <a:pt x="57684" y="137003"/>
                </a:lnTo>
                <a:lnTo>
                  <a:pt x="65896" y="138008"/>
                </a:lnTo>
                <a:lnTo>
                  <a:pt x="73276" y="139630"/>
                </a:lnTo>
                <a:lnTo>
                  <a:pt x="80101" y="141664"/>
                </a:lnTo>
                <a:lnTo>
                  <a:pt x="87508" y="143020"/>
                </a:lnTo>
                <a:lnTo>
                  <a:pt x="95304" y="143924"/>
                </a:lnTo>
                <a:lnTo>
                  <a:pt x="103358" y="144526"/>
                </a:lnTo>
                <a:lnTo>
                  <a:pt x="110633" y="145881"/>
                </a:lnTo>
                <a:lnTo>
                  <a:pt x="117388" y="147736"/>
                </a:lnTo>
                <a:lnTo>
                  <a:pt x="123796" y="149926"/>
                </a:lnTo>
                <a:lnTo>
                  <a:pt x="129973" y="152338"/>
                </a:lnTo>
                <a:lnTo>
                  <a:pt x="135996" y="154898"/>
                </a:lnTo>
                <a:lnTo>
                  <a:pt x="147769" y="160283"/>
                </a:lnTo>
                <a:lnTo>
                  <a:pt x="159351" y="165852"/>
                </a:lnTo>
                <a:lnTo>
                  <a:pt x="164154" y="168670"/>
                </a:lnTo>
                <a:lnTo>
                  <a:pt x="168309" y="171502"/>
                </a:lnTo>
                <a:lnTo>
                  <a:pt x="172031" y="174342"/>
                </a:lnTo>
                <a:lnTo>
                  <a:pt x="175465" y="178140"/>
                </a:lnTo>
                <a:lnTo>
                  <a:pt x="178707" y="182578"/>
                </a:lnTo>
                <a:lnTo>
                  <a:pt x="181820" y="187441"/>
                </a:lnTo>
                <a:lnTo>
                  <a:pt x="185281" y="197924"/>
                </a:lnTo>
                <a:lnTo>
                  <a:pt x="186203" y="203387"/>
                </a:lnTo>
                <a:lnTo>
                  <a:pt x="186818" y="209886"/>
                </a:lnTo>
                <a:lnTo>
                  <a:pt x="187228" y="217077"/>
                </a:lnTo>
                <a:lnTo>
                  <a:pt x="187501" y="224728"/>
                </a:lnTo>
                <a:lnTo>
                  <a:pt x="186731" y="231733"/>
                </a:lnTo>
                <a:lnTo>
                  <a:pt x="185265" y="238309"/>
                </a:lnTo>
                <a:lnTo>
                  <a:pt x="183335" y="244598"/>
                </a:lnTo>
                <a:lnTo>
                  <a:pt x="181096" y="250695"/>
                </a:lnTo>
                <a:lnTo>
                  <a:pt x="178651" y="256665"/>
                </a:lnTo>
                <a:lnTo>
                  <a:pt x="176069" y="262550"/>
                </a:lnTo>
                <a:lnTo>
                  <a:pt x="173394" y="269331"/>
                </a:lnTo>
                <a:lnTo>
                  <a:pt x="167882" y="284485"/>
                </a:lnTo>
                <a:lnTo>
                  <a:pt x="164127" y="291574"/>
                </a:lnTo>
                <a:lnTo>
                  <a:pt x="159718" y="298205"/>
                </a:lnTo>
                <a:lnTo>
                  <a:pt x="154874" y="304531"/>
                </a:lnTo>
                <a:lnTo>
                  <a:pt x="149739" y="309701"/>
                </a:lnTo>
                <a:lnTo>
                  <a:pt x="144411" y="314099"/>
                </a:lnTo>
                <a:lnTo>
                  <a:pt x="138954" y="317985"/>
                </a:lnTo>
                <a:lnTo>
                  <a:pt x="133411" y="322480"/>
                </a:lnTo>
                <a:lnTo>
                  <a:pt x="127811" y="327381"/>
                </a:lnTo>
                <a:lnTo>
                  <a:pt x="122173" y="332555"/>
                </a:lnTo>
                <a:lnTo>
                  <a:pt x="116508" y="336002"/>
                </a:lnTo>
                <a:lnTo>
                  <a:pt x="110828" y="338301"/>
                </a:lnTo>
                <a:lnTo>
                  <a:pt x="105135" y="339835"/>
                </a:lnTo>
                <a:lnTo>
                  <a:pt x="91190" y="344077"/>
                </a:lnTo>
                <a:lnTo>
                  <a:pt x="83470" y="346542"/>
                </a:lnTo>
                <a:lnTo>
                  <a:pt x="76420" y="348186"/>
                </a:lnTo>
                <a:lnTo>
                  <a:pt x="69814" y="349281"/>
                </a:lnTo>
                <a:lnTo>
                  <a:pt x="63505" y="350011"/>
                </a:lnTo>
                <a:lnTo>
                  <a:pt x="57395" y="349546"/>
                </a:lnTo>
                <a:lnTo>
                  <a:pt x="51416" y="348283"/>
                </a:lnTo>
                <a:lnTo>
                  <a:pt x="45524" y="346488"/>
                </a:lnTo>
                <a:lnTo>
                  <a:pt x="39692" y="345292"/>
                </a:lnTo>
                <a:lnTo>
                  <a:pt x="33899" y="344495"/>
                </a:lnTo>
                <a:lnTo>
                  <a:pt x="28132" y="343963"/>
                </a:lnTo>
                <a:lnTo>
                  <a:pt x="23335" y="342656"/>
                </a:lnTo>
                <a:lnTo>
                  <a:pt x="19184" y="340832"/>
                </a:lnTo>
                <a:lnTo>
                  <a:pt x="15465" y="338664"/>
                </a:lnTo>
                <a:lnTo>
                  <a:pt x="12032" y="336266"/>
                </a:lnTo>
                <a:lnTo>
                  <a:pt x="8791" y="333715"/>
                </a:lnTo>
                <a:lnTo>
                  <a:pt x="5678" y="331061"/>
                </a:lnTo>
                <a:lnTo>
                  <a:pt x="3603" y="327387"/>
                </a:lnTo>
                <a:lnTo>
                  <a:pt x="1297" y="318226"/>
                </a:lnTo>
                <a:lnTo>
                  <a:pt x="272" y="310344"/>
                </a:lnTo>
                <a:lnTo>
                  <a:pt x="0" y="306908"/>
                </a:lnTo>
                <a:lnTo>
                  <a:pt x="769" y="303665"/>
                </a:lnTo>
                <a:lnTo>
                  <a:pt x="2236" y="300551"/>
                </a:lnTo>
                <a:lnTo>
                  <a:pt x="8025" y="2914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7"/>
          <p:cNvSpPr/>
          <p:nvPr/>
        </p:nvSpPr>
        <p:spPr>
          <a:xfrm>
            <a:off x="7580947" y="4140714"/>
            <a:ext cx="291466" cy="291148"/>
          </a:xfrm>
          <a:custGeom>
            <a:avLst/>
            <a:gdLst/>
            <a:ahLst/>
            <a:cxnLst/>
            <a:rect l="0" t="0" r="0" b="0"/>
            <a:pathLst>
              <a:path w="291466" h="291148">
                <a:moveTo>
                  <a:pt x="0" y="179826"/>
                </a:moveTo>
                <a:lnTo>
                  <a:pt x="18203" y="184376"/>
                </a:lnTo>
                <a:lnTo>
                  <a:pt x="24519" y="186669"/>
                </a:lnTo>
                <a:lnTo>
                  <a:pt x="29680" y="189151"/>
                </a:lnTo>
                <a:lnTo>
                  <a:pt x="34075" y="191757"/>
                </a:lnTo>
                <a:lnTo>
                  <a:pt x="38909" y="192543"/>
                </a:lnTo>
                <a:lnTo>
                  <a:pt x="44037" y="192114"/>
                </a:lnTo>
                <a:lnTo>
                  <a:pt x="49361" y="190875"/>
                </a:lnTo>
                <a:lnTo>
                  <a:pt x="54814" y="190049"/>
                </a:lnTo>
                <a:lnTo>
                  <a:pt x="60356" y="189499"/>
                </a:lnTo>
                <a:lnTo>
                  <a:pt x="65955" y="189132"/>
                </a:lnTo>
                <a:lnTo>
                  <a:pt x="71592" y="187935"/>
                </a:lnTo>
                <a:lnTo>
                  <a:pt x="77256" y="186184"/>
                </a:lnTo>
                <a:lnTo>
                  <a:pt x="82936" y="184065"/>
                </a:lnTo>
                <a:lnTo>
                  <a:pt x="88629" y="181699"/>
                </a:lnTo>
                <a:lnTo>
                  <a:pt x="94328" y="179170"/>
                </a:lnTo>
                <a:lnTo>
                  <a:pt x="100033" y="176531"/>
                </a:lnTo>
                <a:lnTo>
                  <a:pt x="106694" y="172867"/>
                </a:lnTo>
                <a:lnTo>
                  <a:pt x="113991" y="168519"/>
                </a:lnTo>
                <a:lnTo>
                  <a:pt x="129721" y="158608"/>
                </a:lnTo>
                <a:lnTo>
                  <a:pt x="146236" y="147853"/>
                </a:lnTo>
                <a:lnTo>
                  <a:pt x="153688" y="142318"/>
                </a:lnTo>
                <a:lnTo>
                  <a:pt x="160561" y="136723"/>
                </a:lnTo>
                <a:lnTo>
                  <a:pt x="167049" y="131088"/>
                </a:lnTo>
                <a:lnTo>
                  <a:pt x="173278" y="125427"/>
                </a:lnTo>
                <a:lnTo>
                  <a:pt x="185280" y="114056"/>
                </a:lnTo>
                <a:lnTo>
                  <a:pt x="192100" y="106451"/>
                </a:lnTo>
                <a:lnTo>
                  <a:pt x="199504" y="97572"/>
                </a:lnTo>
                <a:lnTo>
                  <a:pt x="207298" y="87842"/>
                </a:lnTo>
                <a:lnTo>
                  <a:pt x="213446" y="78499"/>
                </a:lnTo>
                <a:lnTo>
                  <a:pt x="218497" y="69412"/>
                </a:lnTo>
                <a:lnTo>
                  <a:pt x="222817" y="60497"/>
                </a:lnTo>
                <a:lnTo>
                  <a:pt x="225698" y="52648"/>
                </a:lnTo>
                <a:lnTo>
                  <a:pt x="227618" y="45510"/>
                </a:lnTo>
                <a:lnTo>
                  <a:pt x="228898" y="38847"/>
                </a:lnTo>
                <a:lnTo>
                  <a:pt x="227846" y="32500"/>
                </a:lnTo>
                <a:lnTo>
                  <a:pt x="225240" y="26363"/>
                </a:lnTo>
                <a:lnTo>
                  <a:pt x="221598" y="20368"/>
                </a:lnTo>
                <a:lnTo>
                  <a:pt x="218217" y="15418"/>
                </a:lnTo>
                <a:lnTo>
                  <a:pt x="211920" y="7378"/>
                </a:lnTo>
                <a:lnTo>
                  <a:pt x="207955" y="4853"/>
                </a:lnTo>
                <a:lnTo>
                  <a:pt x="203407" y="3170"/>
                </a:lnTo>
                <a:lnTo>
                  <a:pt x="198470" y="2048"/>
                </a:lnTo>
                <a:lnTo>
                  <a:pt x="193273" y="1299"/>
                </a:lnTo>
                <a:lnTo>
                  <a:pt x="187904" y="801"/>
                </a:lnTo>
                <a:lnTo>
                  <a:pt x="182420" y="468"/>
                </a:lnTo>
                <a:lnTo>
                  <a:pt x="171245" y="99"/>
                </a:lnTo>
                <a:lnTo>
                  <a:pt x="165599" y="0"/>
                </a:lnTo>
                <a:lnTo>
                  <a:pt x="159929" y="887"/>
                </a:lnTo>
                <a:lnTo>
                  <a:pt x="154245" y="2431"/>
                </a:lnTo>
                <a:lnTo>
                  <a:pt x="148550" y="4412"/>
                </a:lnTo>
                <a:lnTo>
                  <a:pt x="142848" y="6686"/>
                </a:lnTo>
                <a:lnTo>
                  <a:pt x="137142" y="9154"/>
                </a:lnTo>
                <a:lnTo>
                  <a:pt x="131434" y="11752"/>
                </a:lnTo>
                <a:lnTo>
                  <a:pt x="125722" y="15389"/>
                </a:lnTo>
                <a:lnTo>
                  <a:pt x="120010" y="19719"/>
                </a:lnTo>
                <a:lnTo>
                  <a:pt x="114296" y="24510"/>
                </a:lnTo>
                <a:lnTo>
                  <a:pt x="108582" y="29610"/>
                </a:lnTo>
                <a:lnTo>
                  <a:pt x="97154" y="40355"/>
                </a:lnTo>
                <a:lnTo>
                  <a:pt x="80010" y="57115"/>
                </a:lnTo>
                <a:lnTo>
                  <a:pt x="76200" y="63729"/>
                </a:lnTo>
                <a:lnTo>
                  <a:pt x="73660" y="70995"/>
                </a:lnTo>
                <a:lnTo>
                  <a:pt x="71966" y="78697"/>
                </a:lnTo>
                <a:lnTo>
                  <a:pt x="69886" y="85736"/>
                </a:lnTo>
                <a:lnTo>
                  <a:pt x="67545" y="92334"/>
                </a:lnTo>
                <a:lnTo>
                  <a:pt x="65032" y="98638"/>
                </a:lnTo>
                <a:lnTo>
                  <a:pt x="59701" y="113262"/>
                </a:lnTo>
                <a:lnTo>
                  <a:pt x="56946" y="121163"/>
                </a:lnTo>
                <a:lnTo>
                  <a:pt x="56062" y="129287"/>
                </a:lnTo>
                <a:lnTo>
                  <a:pt x="56424" y="137560"/>
                </a:lnTo>
                <a:lnTo>
                  <a:pt x="57619" y="145934"/>
                </a:lnTo>
                <a:lnTo>
                  <a:pt x="61486" y="167938"/>
                </a:lnTo>
                <a:lnTo>
                  <a:pt x="63851" y="180473"/>
                </a:lnTo>
                <a:lnTo>
                  <a:pt x="66380" y="190735"/>
                </a:lnTo>
                <a:lnTo>
                  <a:pt x="69018" y="199481"/>
                </a:lnTo>
                <a:lnTo>
                  <a:pt x="71730" y="207217"/>
                </a:lnTo>
                <a:lnTo>
                  <a:pt x="75442" y="214279"/>
                </a:lnTo>
                <a:lnTo>
                  <a:pt x="79823" y="220892"/>
                </a:lnTo>
                <a:lnTo>
                  <a:pt x="84647" y="227206"/>
                </a:lnTo>
                <a:lnTo>
                  <a:pt x="89769" y="233320"/>
                </a:lnTo>
                <a:lnTo>
                  <a:pt x="95089" y="239301"/>
                </a:lnTo>
                <a:lnTo>
                  <a:pt x="106079" y="251026"/>
                </a:lnTo>
                <a:lnTo>
                  <a:pt x="117314" y="262588"/>
                </a:lnTo>
                <a:lnTo>
                  <a:pt x="123929" y="267385"/>
                </a:lnTo>
                <a:lnTo>
                  <a:pt x="131197" y="271536"/>
                </a:lnTo>
                <a:lnTo>
                  <a:pt x="138900" y="275256"/>
                </a:lnTo>
                <a:lnTo>
                  <a:pt x="145940" y="277736"/>
                </a:lnTo>
                <a:lnTo>
                  <a:pt x="152538" y="279389"/>
                </a:lnTo>
                <a:lnTo>
                  <a:pt x="158842" y="280491"/>
                </a:lnTo>
                <a:lnTo>
                  <a:pt x="165902" y="282179"/>
                </a:lnTo>
                <a:lnTo>
                  <a:pt x="173467" y="284256"/>
                </a:lnTo>
                <a:lnTo>
                  <a:pt x="181367" y="286594"/>
                </a:lnTo>
                <a:lnTo>
                  <a:pt x="188539" y="288152"/>
                </a:lnTo>
                <a:lnTo>
                  <a:pt x="195225" y="289190"/>
                </a:lnTo>
                <a:lnTo>
                  <a:pt x="201588" y="289883"/>
                </a:lnTo>
                <a:lnTo>
                  <a:pt x="208687" y="290344"/>
                </a:lnTo>
                <a:lnTo>
                  <a:pt x="216277" y="290653"/>
                </a:lnTo>
                <a:lnTo>
                  <a:pt x="232331" y="290994"/>
                </a:lnTo>
                <a:lnTo>
                  <a:pt x="248991" y="291147"/>
                </a:lnTo>
                <a:lnTo>
                  <a:pt x="255529" y="290235"/>
                </a:lnTo>
                <a:lnTo>
                  <a:pt x="260841" y="288674"/>
                </a:lnTo>
                <a:lnTo>
                  <a:pt x="291465" y="2826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8"/>
          <p:cNvSpPr/>
          <p:nvPr/>
        </p:nvSpPr>
        <p:spPr>
          <a:xfrm>
            <a:off x="7958777" y="4166941"/>
            <a:ext cx="213674" cy="273065"/>
          </a:xfrm>
          <a:custGeom>
            <a:avLst/>
            <a:gdLst/>
            <a:ahLst/>
            <a:cxnLst/>
            <a:rect l="0" t="0" r="0" b="0"/>
            <a:pathLst>
              <a:path w="213674" h="273065">
                <a:moveTo>
                  <a:pt x="110803" y="16438"/>
                </a:moveTo>
                <a:lnTo>
                  <a:pt x="101702" y="7337"/>
                </a:lnTo>
                <a:lnTo>
                  <a:pt x="98067" y="4656"/>
                </a:lnTo>
                <a:lnTo>
                  <a:pt x="91490" y="1677"/>
                </a:lnTo>
                <a:lnTo>
                  <a:pt x="85392" y="353"/>
                </a:lnTo>
                <a:lnTo>
                  <a:pt x="82432" y="0"/>
                </a:lnTo>
                <a:lnTo>
                  <a:pt x="79506" y="717"/>
                </a:lnTo>
                <a:lnTo>
                  <a:pt x="73715" y="4054"/>
                </a:lnTo>
                <a:lnTo>
                  <a:pt x="69885" y="6277"/>
                </a:lnTo>
                <a:lnTo>
                  <a:pt x="60550" y="11287"/>
                </a:lnTo>
                <a:lnTo>
                  <a:pt x="56346" y="13957"/>
                </a:lnTo>
                <a:lnTo>
                  <a:pt x="52591" y="16689"/>
                </a:lnTo>
                <a:lnTo>
                  <a:pt x="49134" y="19463"/>
                </a:lnTo>
                <a:lnTo>
                  <a:pt x="44925" y="25122"/>
                </a:lnTo>
                <a:lnTo>
                  <a:pt x="40214" y="32705"/>
                </a:lnTo>
                <a:lnTo>
                  <a:pt x="35169" y="41571"/>
                </a:lnTo>
                <a:lnTo>
                  <a:pt x="29899" y="52243"/>
                </a:lnTo>
                <a:lnTo>
                  <a:pt x="24483" y="64121"/>
                </a:lnTo>
                <a:lnTo>
                  <a:pt x="18965" y="76802"/>
                </a:lnTo>
                <a:lnTo>
                  <a:pt x="14336" y="88113"/>
                </a:lnTo>
                <a:lnTo>
                  <a:pt x="6650" y="108301"/>
                </a:lnTo>
                <a:lnTo>
                  <a:pt x="4221" y="120543"/>
                </a:lnTo>
                <a:lnTo>
                  <a:pt x="2601" y="134419"/>
                </a:lnTo>
                <a:lnTo>
                  <a:pt x="800" y="161267"/>
                </a:lnTo>
                <a:lnTo>
                  <a:pt x="0" y="179549"/>
                </a:lnTo>
                <a:lnTo>
                  <a:pt x="739" y="188044"/>
                </a:lnTo>
                <a:lnTo>
                  <a:pt x="2185" y="196565"/>
                </a:lnTo>
                <a:lnTo>
                  <a:pt x="4101" y="205102"/>
                </a:lnTo>
                <a:lnTo>
                  <a:pt x="5378" y="212700"/>
                </a:lnTo>
                <a:lnTo>
                  <a:pt x="6230" y="219669"/>
                </a:lnTo>
                <a:lnTo>
                  <a:pt x="6797" y="226221"/>
                </a:lnTo>
                <a:lnTo>
                  <a:pt x="8128" y="232493"/>
                </a:lnTo>
                <a:lnTo>
                  <a:pt x="9968" y="238580"/>
                </a:lnTo>
                <a:lnTo>
                  <a:pt x="12147" y="244543"/>
                </a:lnTo>
                <a:lnTo>
                  <a:pt x="15505" y="249471"/>
                </a:lnTo>
                <a:lnTo>
                  <a:pt x="19649" y="253708"/>
                </a:lnTo>
                <a:lnTo>
                  <a:pt x="24316" y="257486"/>
                </a:lnTo>
                <a:lnTo>
                  <a:pt x="28379" y="260957"/>
                </a:lnTo>
                <a:lnTo>
                  <a:pt x="32042" y="264223"/>
                </a:lnTo>
                <a:lnTo>
                  <a:pt x="35435" y="267354"/>
                </a:lnTo>
                <a:lnTo>
                  <a:pt x="39603" y="269440"/>
                </a:lnTo>
                <a:lnTo>
                  <a:pt x="44286" y="270831"/>
                </a:lnTo>
                <a:lnTo>
                  <a:pt x="49314" y="271759"/>
                </a:lnTo>
                <a:lnTo>
                  <a:pt x="54570" y="272377"/>
                </a:lnTo>
                <a:lnTo>
                  <a:pt x="59979" y="272789"/>
                </a:lnTo>
                <a:lnTo>
                  <a:pt x="65490" y="273064"/>
                </a:lnTo>
                <a:lnTo>
                  <a:pt x="71069" y="272295"/>
                </a:lnTo>
                <a:lnTo>
                  <a:pt x="76693" y="270829"/>
                </a:lnTo>
                <a:lnTo>
                  <a:pt x="82349" y="268900"/>
                </a:lnTo>
                <a:lnTo>
                  <a:pt x="88024" y="266662"/>
                </a:lnTo>
                <a:lnTo>
                  <a:pt x="93711" y="264216"/>
                </a:lnTo>
                <a:lnTo>
                  <a:pt x="99409" y="261633"/>
                </a:lnTo>
                <a:lnTo>
                  <a:pt x="106064" y="258007"/>
                </a:lnTo>
                <a:lnTo>
                  <a:pt x="113359" y="253684"/>
                </a:lnTo>
                <a:lnTo>
                  <a:pt x="121080" y="248897"/>
                </a:lnTo>
                <a:lnTo>
                  <a:pt x="128130" y="242849"/>
                </a:lnTo>
                <a:lnTo>
                  <a:pt x="134738" y="235959"/>
                </a:lnTo>
                <a:lnTo>
                  <a:pt x="141047" y="228508"/>
                </a:lnTo>
                <a:lnTo>
                  <a:pt x="147158" y="220683"/>
                </a:lnTo>
                <a:lnTo>
                  <a:pt x="153137" y="212609"/>
                </a:lnTo>
                <a:lnTo>
                  <a:pt x="164860" y="196018"/>
                </a:lnTo>
                <a:lnTo>
                  <a:pt x="193640" y="153540"/>
                </a:lnTo>
                <a:lnTo>
                  <a:pt x="198412" y="145939"/>
                </a:lnTo>
                <a:lnTo>
                  <a:pt x="202547" y="138968"/>
                </a:lnTo>
                <a:lnTo>
                  <a:pt x="213673" y="119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9"/>
          <p:cNvSpPr/>
          <p:nvPr/>
        </p:nvSpPr>
        <p:spPr>
          <a:xfrm>
            <a:off x="8232457" y="3920015"/>
            <a:ext cx="137161" cy="537686"/>
          </a:xfrm>
          <a:custGeom>
            <a:avLst/>
            <a:gdLst/>
            <a:ahLst/>
            <a:cxnLst/>
            <a:rect l="0" t="0" r="0" b="0"/>
            <a:pathLst>
              <a:path w="137161" h="537686">
                <a:moveTo>
                  <a:pt x="0" y="14762"/>
                </a:moveTo>
                <a:lnTo>
                  <a:pt x="0" y="5660"/>
                </a:lnTo>
                <a:lnTo>
                  <a:pt x="952" y="2979"/>
                </a:lnTo>
                <a:lnTo>
                  <a:pt x="2540" y="1192"/>
                </a:lnTo>
                <a:lnTo>
                  <a:pt x="4551" y="0"/>
                </a:lnTo>
                <a:lnTo>
                  <a:pt x="6843" y="158"/>
                </a:lnTo>
                <a:lnTo>
                  <a:pt x="9325" y="1216"/>
                </a:lnTo>
                <a:lnTo>
                  <a:pt x="11932" y="2874"/>
                </a:lnTo>
                <a:lnTo>
                  <a:pt x="13669" y="4932"/>
                </a:lnTo>
                <a:lnTo>
                  <a:pt x="14828" y="7256"/>
                </a:lnTo>
                <a:lnTo>
                  <a:pt x="15600" y="9758"/>
                </a:lnTo>
                <a:lnTo>
                  <a:pt x="16458" y="20158"/>
                </a:lnTo>
                <a:lnTo>
                  <a:pt x="16688" y="26932"/>
                </a:lnTo>
                <a:lnTo>
                  <a:pt x="18745" y="41925"/>
                </a:lnTo>
                <a:lnTo>
                  <a:pt x="26111" y="86524"/>
                </a:lnTo>
                <a:lnTo>
                  <a:pt x="28838" y="106419"/>
                </a:lnTo>
                <a:lnTo>
                  <a:pt x="30654" y="123492"/>
                </a:lnTo>
                <a:lnTo>
                  <a:pt x="31867" y="138683"/>
                </a:lnTo>
                <a:lnTo>
                  <a:pt x="33626" y="151669"/>
                </a:lnTo>
                <a:lnTo>
                  <a:pt x="35753" y="163183"/>
                </a:lnTo>
                <a:lnTo>
                  <a:pt x="43295" y="195581"/>
                </a:lnTo>
                <a:lnTo>
                  <a:pt x="58929" y="258865"/>
                </a:lnTo>
                <a:lnTo>
                  <a:pt x="99530" y="412103"/>
                </a:lnTo>
                <a:lnTo>
                  <a:pt x="106358" y="436819"/>
                </a:lnTo>
                <a:lnTo>
                  <a:pt x="111863" y="455200"/>
                </a:lnTo>
                <a:lnTo>
                  <a:pt x="116486" y="469360"/>
                </a:lnTo>
                <a:lnTo>
                  <a:pt x="120519" y="480705"/>
                </a:lnTo>
                <a:lnTo>
                  <a:pt x="124161" y="490173"/>
                </a:lnTo>
                <a:lnTo>
                  <a:pt x="127542" y="498390"/>
                </a:lnTo>
                <a:lnTo>
                  <a:pt x="130748" y="505773"/>
                </a:lnTo>
                <a:lnTo>
                  <a:pt x="134311" y="519057"/>
                </a:lnTo>
                <a:lnTo>
                  <a:pt x="137160" y="5376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0"/>
          <p:cNvSpPr/>
          <p:nvPr/>
        </p:nvSpPr>
        <p:spPr>
          <a:xfrm>
            <a:off x="8181022" y="4123372"/>
            <a:ext cx="479557" cy="299826"/>
          </a:xfrm>
          <a:custGeom>
            <a:avLst/>
            <a:gdLst/>
            <a:ahLst/>
            <a:cxnLst/>
            <a:rect l="0" t="0" r="0" b="0"/>
            <a:pathLst>
              <a:path w="479557" h="299826">
                <a:moveTo>
                  <a:pt x="0" y="60007"/>
                </a:moveTo>
                <a:lnTo>
                  <a:pt x="18204" y="64558"/>
                </a:lnTo>
                <a:lnTo>
                  <a:pt x="29680" y="66793"/>
                </a:lnTo>
                <a:lnTo>
                  <a:pt x="34075" y="67388"/>
                </a:lnTo>
                <a:lnTo>
                  <a:pt x="46578" y="65511"/>
                </a:lnTo>
                <a:lnTo>
                  <a:pt x="53911" y="63676"/>
                </a:lnTo>
                <a:lnTo>
                  <a:pt x="63563" y="62453"/>
                </a:lnTo>
                <a:lnTo>
                  <a:pt x="74760" y="61638"/>
                </a:lnTo>
                <a:lnTo>
                  <a:pt x="86988" y="61095"/>
                </a:lnTo>
                <a:lnTo>
                  <a:pt x="97997" y="59780"/>
                </a:lnTo>
                <a:lnTo>
                  <a:pt x="108194" y="57951"/>
                </a:lnTo>
                <a:lnTo>
                  <a:pt x="117850" y="55779"/>
                </a:lnTo>
                <a:lnTo>
                  <a:pt x="130001" y="52426"/>
                </a:lnTo>
                <a:lnTo>
                  <a:pt x="158743" y="43621"/>
                </a:lnTo>
                <a:lnTo>
                  <a:pt x="193403" y="32504"/>
                </a:lnTo>
                <a:lnTo>
                  <a:pt x="208945" y="28337"/>
                </a:lnTo>
                <a:lnTo>
                  <a:pt x="266063" y="14323"/>
                </a:lnTo>
                <a:lnTo>
                  <a:pt x="292557" y="7001"/>
                </a:lnTo>
                <a:lnTo>
                  <a:pt x="301718" y="5620"/>
                </a:lnTo>
                <a:lnTo>
                  <a:pt x="308779" y="5651"/>
                </a:lnTo>
                <a:lnTo>
                  <a:pt x="323265" y="7707"/>
                </a:lnTo>
                <a:lnTo>
                  <a:pt x="326952" y="7995"/>
                </a:lnTo>
                <a:lnTo>
                  <a:pt x="330363" y="9140"/>
                </a:lnTo>
                <a:lnTo>
                  <a:pt x="336693" y="12953"/>
                </a:lnTo>
                <a:lnTo>
                  <a:pt x="338762" y="15302"/>
                </a:lnTo>
                <a:lnTo>
                  <a:pt x="340142" y="17822"/>
                </a:lnTo>
                <a:lnTo>
                  <a:pt x="346906" y="37811"/>
                </a:lnTo>
                <a:lnTo>
                  <a:pt x="348428" y="44257"/>
                </a:lnTo>
                <a:lnTo>
                  <a:pt x="349444" y="50460"/>
                </a:lnTo>
                <a:lnTo>
                  <a:pt x="350120" y="56500"/>
                </a:lnTo>
                <a:lnTo>
                  <a:pt x="349618" y="67194"/>
                </a:lnTo>
                <a:lnTo>
                  <a:pt x="348331" y="80991"/>
                </a:lnTo>
                <a:lnTo>
                  <a:pt x="346521" y="96856"/>
                </a:lnTo>
                <a:lnTo>
                  <a:pt x="345314" y="110291"/>
                </a:lnTo>
                <a:lnTo>
                  <a:pt x="344510" y="122105"/>
                </a:lnTo>
                <a:lnTo>
                  <a:pt x="343973" y="132838"/>
                </a:lnTo>
                <a:lnTo>
                  <a:pt x="344568" y="149519"/>
                </a:lnTo>
                <a:lnTo>
                  <a:pt x="349003" y="213741"/>
                </a:lnTo>
                <a:lnTo>
                  <a:pt x="350375" y="248984"/>
                </a:lnTo>
                <a:lnTo>
                  <a:pt x="352646" y="261239"/>
                </a:lnTo>
                <a:lnTo>
                  <a:pt x="356064" y="270362"/>
                </a:lnTo>
                <a:lnTo>
                  <a:pt x="360249" y="277396"/>
                </a:lnTo>
                <a:lnTo>
                  <a:pt x="363992" y="283038"/>
                </a:lnTo>
                <a:lnTo>
                  <a:pt x="370689" y="291848"/>
                </a:lnTo>
                <a:lnTo>
                  <a:pt x="373808" y="294578"/>
                </a:lnTo>
                <a:lnTo>
                  <a:pt x="376840" y="296398"/>
                </a:lnTo>
                <a:lnTo>
                  <a:pt x="382750" y="298420"/>
                </a:lnTo>
                <a:lnTo>
                  <a:pt x="397172" y="299825"/>
                </a:lnTo>
                <a:lnTo>
                  <a:pt x="405439" y="297403"/>
                </a:lnTo>
                <a:lnTo>
                  <a:pt x="410310" y="295424"/>
                </a:lnTo>
                <a:lnTo>
                  <a:pt x="414509" y="292199"/>
                </a:lnTo>
                <a:lnTo>
                  <a:pt x="421718" y="283536"/>
                </a:lnTo>
                <a:lnTo>
                  <a:pt x="425925" y="278559"/>
                </a:lnTo>
                <a:lnTo>
                  <a:pt x="430636" y="273336"/>
                </a:lnTo>
                <a:lnTo>
                  <a:pt x="435680" y="267949"/>
                </a:lnTo>
                <a:lnTo>
                  <a:pt x="439995" y="262453"/>
                </a:lnTo>
                <a:lnTo>
                  <a:pt x="443825" y="256884"/>
                </a:lnTo>
                <a:lnTo>
                  <a:pt x="447331" y="251266"/>
                </a:lnTo>
                <a:lnTo>
                  <a:pt x="450621" y="244663"/>
                </a:lnTo>
                <a:lnTo>
                  <a:pt x="453767" y="237404"/>
                </a:lnTo>
                <a:lnTo>
                  <a:pt x="456816" y="229707"/>
                </a:lnTo>
                <a:lnTo>
                  <a:pt x="459802" y="222670"/>
                </a:lnTo>
                <a:lnTo>
                  <a:pt x="465659" y="209772"/>
                </a:lnTo>
                <a:lnTo>
                  <a:pt x="468554" y="199855"/>
                </a:lnTo>
                <a:lnTo>
                  <a:pt x="471437" y="187529"/>
                </a:lnTo>
                <a:lnTo>
                  <a:pt x="474312" y="173597"/>
                </a:lnTo>
                <a:lnTo>
                  <a:pt x="476228" y="161452"/>
                </a:lnTo>
                <a:lnTo>
                  <a:pt x="477506" y="150497"/>
                </a:lnTo>
                <a:lnTo>
                  <a:pt x="478357" y="140336"/>
                </a:lnTo>
                <a:lnTo>
                  <a:pt x="478925" y="130705"/>
                </a:lnTo>
                <a:lnTo>
                  <a:pt x="479556" y="112384"/>
                </a:lnTo>
                <a:lnTo>
                  <a:pt x="478771" y="104450"/>
                </a:lnTo>
                <a:lnTo>
                  <a:pt x="477296" y="97256"/>
                </a:lnTo>
                <a:lnTo>
                  <a:pt x="475359" y="90555"/>
                </a:lnTo>
                <a:lnTo>
                  <a:pt x="473117" y="84182"/>
                </a:lnTo>
                <a:lnTo>
                  <a:pt x="470668" y="78029"/>
                </a:lnTo>
                <a:lnTo>
                  <a:pt x="468084" y="72022"/>
                </a:lnTo>
                <a:lnTo>
                  <a:pt x="464455" y="66112"/>
                </a:lnTo>
                <a:lnTo>
                  <a:pt x="460132" y="60267"/>
                </a:lnTo>
                <a:lnTo>
                  <a:pt x="455345" y="54466"/>
                </a:lnTo>
                <a:lnTo>
                  <a:pt x="450248" y="48693"/>
                </a:lnTo>
                <a:lnTo>
                  <a:pt x="439506" y="37199"/>
                </a:lnTo>
                <a:lnTo>
                  <a:pt x="428381" y="28281"/>
                </a:lnTo>
                <a:lnTo>
                  <a:pt x="422747" y="24569"/>
                </a:lnTo>
                <a:lnTo>
                  <a:pt x="415181" y="21142"/>
                </a:lnTo>
                <a:lnTo>
                  <a:pt x="406329" y="17905"/>
                </a:lnTo>
                <a:lnTo>
                  <a:pt x="396615" y="14794"/>
                </a:lnTo>
                <a:lnTo>
                  <a:pt x="388235" y="11768"/>
                </a:lnTo>
                <a:lnTo>
                  <a:pt x="373844" y="5865"/>
                </a:lnTo>
                <a:lnTo>
                  <a:pt x="359583" y="1738"/>
                </a:lnTo>
                <a:lnTo>
                  <a:pt x="344774" y="515"/>
                </a:lnTo>
                <a:lnTo>
                  <a:pt x="336431" y="229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1"/>
          <p:cNvSpPr/>
          <p:nvPr/>
        </p:nvSpPr>
        <p:spPr>
          <a:xfrm>
            <a:off x="8703944" y="4016050"/>
            <a:ext cx="317184" cy="366003"/>
          </a:xfrm>
          <a:custGeom>
            <a:avLst/>
            <a:gdLst/>
            <a:ahLst/>
            <a:cxnLst/>
            <a:rect l="0" t="0" r="0" b="0"/>
            <a:pathLst>
              <a:path w="317184" h="366003">
                <a:moveTo>
                  <a:pt x="0" y="64460"/>
                </a:moveTo>
                <a:lnTo>
                  <a:pt x="9103" y="69010"/>
                </a:lnTo>
                <a:lnTo>
                  <a:pt x="12736" y="72256"/>
                </a:lnTo>
                <a:lnTo>
                  <a:pt x="19313" y="80942"/>
                </a:lnTo>
                <a:lnTo>
                  <a:pt x="28371" y="91992"/>
                </a:lnTo>
                <a:lnTo>
                  <a:pt x="34200" y="100826"/>
                </a:lnTo>
                <a:lnTo>
                  <a:pt x="39965" y="111103"/>
                </a:lnTo>
                <a:lnTo>
                  <a:pt x="45703" y="122020"/>
                </a:lnTo>
                <a:lnTo>
                  <a:pt x="50471" y="136170"/>
                </a:lnTo>
                <a:lnTo>
                  <a:pt x="82177" y="240567"/>
                </a:lnTo>
                <a:lnTo>
                  <a:pt x="86217" y="256160"/>
                </a:lnTo>
                <a:lnTo>
                  <a:pt x="88911" y="269412"/>
                </a:lnTo>
                <a:lnTo>
                  <a:pt x="90706" y="281105"/>
                </a:lnTo>
                <a:lnTo>
                  <a:pt x="93808" y="292710"/>
                </a:lnTo>
                <a:lnTo>
                  <a:pt x="97782" y="304256"/>
                </a:lnTo>
                <a:lnTo>
                  <a:pt x="102336" y="315764"/>
                </a:lnTo>
                <a:lnTo>
                  <a:pt x="105371" y="324388"/>
                </a:lnTo>
                <a:lnTo>
                  <a:pt x="107395" y="331090"/>
                </a:lnTo>
                <a:lnTo>
                  <a:pt x="110597" y="341077"/>
                </a:lnTo>
                <a:lnTo>
                  <a:pt x="115195" y="348691"/>
                </a:lnTo>
                <a:lnTo>
                  <a:pt x="117872" y="357790"/>
                </a:lnTo>
                <a:lnTo>
                  <a:pt x="119063" y="365326"/>
                </a:lnTo>
                <a:lnTo>
                  <a:pt x="119381" y="366002"/>
                </a:lnTo>
                <a:lnTo>
                  <a:pt x="119592" y="365500"/>
                </a:lnTo>
                <a:lnTo>
                  <a:pt x="115339" y="355693"/>
                </a:lnTo>
                <a:lnTo>
                  <a:pt x="108046" y="345272"/>
                </a:lnTo>
                <a:lnTo>
                  <a:pt x="102631" y="336585"/>
                </a:lnTo>
                <a:lnTo>
                  <a:pt x="97049" y="325422"/>
                </a:lnTo>
                <a:lnTo>
                  <a:pt x="94227" y="318445"/>
                </a:lnTo>
                <a:lnTo>
                  <a:pt x="91393" y="310935"/>
                </a:lnTo>
                <a:lnTo>
                  <a:pt x="88552" y="300214"/>
                </a:lnTo>
                <a:lnTo>
                  <a:pt x="85704" y="287352"/>
                </a:lnTo>
                <a:lnTo>
                  <a:pt x="82854" y="273062"/>
                </a:lnTo>
                <a:lnTo>
                  <a:pt x="80953" y="257820"/>
                </a:lnTo>
                <a:lnTo>
                  <a:pt x="79688" y="241944"/>
                </a:lnTo>
                <a:lnTo>
                  <a:pt x="78842" y="225645"/>
                </a:lnTo>
                <a:lnTo>
                  <a:pt x="79231" y="211922"/>
                </a:lnTo>
                <a:lnTo>
                  <a:pt x="80444" y="199915"/>
                </a:lnTo>
                <a:lnTo>
                  <a:pt x="82204" y="189053"/>
                </a:lnTo>
                <a:lnTo>
                  <a:pt x="85283" y="177049"/>
                </a:lnTo>
                <a:lnTo>
                  <a:pt x="89240" y="164285"/>
                </a:lnTo>
                <a:lnTo>
                  <a:pt x="93784" y="151012"/>
                </a:lnTo>
                <a:lnTo>
                  <a:pt x="98718" y="138354"/>
                </a:lnTo>
                <a:lnTo>
                  <a:pt x="103912" y="126105"/>
                </a:lnTo>
                <a:lnTo>
                  <a:pt x="109280" y="114129"/>
                </a:lnTo>
                <a:lnTo>
                  <a:pt x="114764" y="103288"/>
                </a:lnTo>
                <a:lnTo>
                  <a:pt x="120325" y="93202"/>
                </a:lnTo>
                <a:lnTo>
                  <a:pt x="125937" y="83622"/>
                </a:lnTo>
                <a:lnTo>
                  <a:pt x="135393" y="73424"/>
                </a:lnTo>
                <a:lnTo>
                  <a:pt x="147413" y="62816"/>
                </a:lnTo>
                <a:lnTo>
                  <a:pt x="161140" y="51934"/>
                </a:lnTo>
                <a:lnTo>
                  <a:pt x="172197" y="42774"/>
                </a:lnTo>
                <a:lnTo>
                  <a:pt x="181474" y="34763"/>
                </a:lnTo>
                <a:lnTo>
                  <a:pt x="189562" y="27517"/>
                </a:lnTo>
                <a:lnTo>
                  <a:pt x="197813" y="21734"/>
                </a:lnTo>
                <a:lnTo>
                  <a:pt x="206171" y="16925"/>
                </a:lnTo>
                <a:lnTo>
                  <a:pt x="214599" y="12768"/>
                </a:lnTo>
                <a:lnTo>
                  <a:pt x="222124" y="9996"/>
                </a:lnTo>
                <a:lnTo>
                  <a:pt x="229046" y="8148"/>
                </a:lnTo>
                <a:lnTo>
                  <a:pt x="235564" y="6916"/>
                </a:lnTo>
                <a:lnTo>
                  <a:pt x="241816" y="5142"/>
                </a:lnTo>
                <a:lnTo>
                  <a:pt x="247888" y="3007"/>
                </a:lnTo>
                <a:lnTo>
                  <a:pt x="253841" y="631"/>
                </a:lnTo>
                <a:lnTo>
                  <a:pt x="259715" y="0"/>
                </a:lnTo>
                <a:lnTo>
                  <a:pt x="265537" y="531"/>
                </a:lnTo>
                <a:lnTo>
                  <a:pt x="271322" y="1838"/>
                </a:lnTo>
                <a:lnTo>
                  <a:pt x="277084" y="2710"/>
                </a:lnTo>
                <a:lnTo>
                  <a:pt x="282830" y="3291"/>
                </a:lnTo>
                <a:lnTo>
                  <a:pt x="288567" y="3678"/>
                </a:lnTo>
                <a:lnTo>
                  <a:pt x="293343" y="4888"/>
                </a:lnTo>
                <a:lnTo>
                  <a:pt x="301190" y="8773"/>
                </a:lnTo>
                <a:lnTo>
                  <a:pt x="310963" y="16316"/>
                </a:lnTo>
                <a:lnTo>
                  <a:pt x="315341" y="20032"/>
                </a:lnTo>
                <a:lnTo>
                  <a:pt x="315955" y="21506"/>
                </a:lnTo>
                <a:lnTo>
                  <a:pt x="317183" y="301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2"/>
          <p:cNvSpPr/>
          <p:nvPr/>
        </p:nvSpPr>
        <p:spPr>
          <a:xfrm>
            <a:off x="7015162" y="4020502"/>
            <a:ext cx="8573" cy="34291"/>
          </a:xfrm>
          <a:custGeom>
            <a:avLst/>
            <a:gdLst/>
            <a:ahLst/>
            <a:cxnLst/>
            <a:rect l="0" t="0" r="0" b="0"/>
            <a:pathLst>
              <a:path w="8573" h="34291">
                <a:moveTo>
                  <a:pt x="0" y="34290"/>
                </a:moveTo>
                <a:lnTo>
                  <a:pt x="4551" y="25188"/>
                </a:lnTo>
                <a:lnTo>
                  <a:pt x="5892" y="21555"/>
                </a:lnTo>
                <a:lnTo>
                  <a:pt x="6785" y="18180"/>
                </a:lnTo>
                <a:lnTo>
                  <a:pt x="8416" y="9416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3"/>
          <p:cNvSpPr/>
          <p:nvPr/>
        </p:nvSpPr>
        <p:spPr>
          <a:xfrm>
            <a:off x="5883592" y="4792027"/>
            <a:ext cx="68581" cy="505778"/>
          </a:xfrm>
          <a:custGeom>
            <a:avLst/>
            <a:gdLst/>
            <a:ahLst/>
            <a:cxnLst/>
            <a:rect l="0" t="0" r="0" b="0"/>
            <a:pathLst>
              <a:path w="68581" h="505778">
                <a:moveTo>
                  <a:pt x="0" y="0"/>
                </a:moveTo>
                <a:lnTo>
                  <a:pt x="0" y="26694"/>
                </a:lnTo>
                <a:lnTo>
                  <a:pt x="953" y="31131"/>
                </a:lnTo>
                <a:lnTo>
                  <a:pt x="2540" y="35994"/>
                </a:lnTo>
                <a:lnTo>
                  <a:pt x="4551" y="41141"/>
                </a:lnTo>
                <a:lnTo>
                  <a:pt x="5891" y="46478"/>
                </a:lnTo>
                <a:lnTo>
                  <a:pt x="7381" y="57487"/>
                </a:lnTo>
                <a:lnTo>
                  <a:pt x="9683" y="69757"/>
                </a:lnTo>
                <a:lnTo>
                  <a:pt x="17321" y="106251"/>
                </a:lnTo>
                <a:lnTo>
                  <a:pt x="21072" y="127032"/>
                </a:lnTo>
                <a:lnTo>
                  <a:pt x="30903" y="188875"/>
                </a:lnTo>
                <a:lnTo>
                  <a:pt x="33937" y="204974"/>
                </a:lnTo>
                <a:lnTo>
                  <a:pt x="36912" y="219517"/>
                </a:lnTo>
                <a:lnTo>
                  <a:pt x="38895" y="233022"/>
                </a:lnTo>
                <a:lnTo>
                  <a:pt x="40218" y="245836"/>
                </a:lnTo>
                <a:lnTo>
                  <a:pt x="41100" y="258188"/>
                </a:lnTo>
                <a:lnTo>
                  <a:pt x="42640" y="270233"/>
                </a:lnTo>
                <a:lnTo>
                  <a:pt x="44619" y="282073"/>
                </a:lnTo>
                <a:lnTo>
                  <a:pt x="46891" y="293776"/>
                </a:lnTo>
                <a:lnTo>
                  <a:pt x="49358" y="309198"/>
                </a:lnTo>
                <a:lnTo>
                  <a:pt x="54640" y="346654"/>
                </a:lnTo>
                <a:lnTo>
                  <a:pt x="56429" y="362548"/>
                </a:lnTo>
                <a:lnTo>
                  <a:pt x="57622" y="376001"/>
                </a:lnTo>
                <a:lnTo>
                  <a:pt x="58417" y="387827"/>
                </a:lnTo>
                <a:lnTo>
                  <a:pt x="68580" y="5057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4"/>
          <p:cNvSpPr/>
          <p:nvPr/>
        </p:nvSpPr>
        <p:spPr>
          <a:xfrm>
            <a:off x="5755004" y="4697892"/>
            <a:ext cx="419526" cy="281015"/>
          </a:xfrm>
          <a:custGeom>
            <a:avLst/>
            <a:gdLst/>
            <a:ahLst/>
            <a:cxnLst/>
            <a:rect l="0" t="0" r="0" b="0"/>
            <a:pathLst>
              <a:path w="419526" h="281015">
                <a:moveTo>
                  <a:pt x="0" y="128425"/>
                </a:moveTo>
                <a:lnTo>
                  <a:pt x="0" y="110222"/>
                </a:lnTo>
                <a:lnTo>
                  <a:pt x="953" y="102954"/>
                </a:lnTo>
                <a:lnTo>
                  <a:pt x="2541" y="96205"/>
                </a:lnTo>
                <a:lnTo>
                  <a:pt x="4551" y="89800"/>
                </a:lnTo>
                <a:lnTo>
                  <a:pt x="9702" y="82672"/>
                </a:lnTo>
                <a:lnTo>
                  <a:pt x="16946" y="75063"/>
                </a:lnTo>
                <a:lnTo>
                  <a:pt x="33249" y="59942"/>
                </a:lnTo>
                <a:lnTo>
                  <a:pt x="46845" y="46870"/>
                </a:lnTo>
                <a:lnTo>
                  <a:pt x="57900" y="40717"/>
                </a:lnTo>
                <a:lnTo>
                  <a:pt x="71938" y="34711"/>
                </a:lnTo>
                <a:lnTo>
                  <a:pt x="87964" y="28802"/>
                </a:lnTo>
                <a:lnTo>
                  <a:pt x="102458" y="23910"/>
                </a:lnTo>
                <a:lnTo>
                  <a:pt x="115930" y="19696"/>
                </a:lnTo>
                <a:lnTo>
                  <a:pt x="141060" y="12473"/>
                </a:lnTo>
                <a:lnTo>
                  <a:pt x="164928" y="6089"/>
                </a:lnTo>
                <a:lnTo>
                  <a:pt x="176627" y="4005"/>
                </a:lnTo>
                <a:lnTo>
                  <a:pt x="188237" y="2616"/>
                </a:lnTo>
                <a:lnTo>
                  <a:pt x="199787" y="1690"/>
                </a:lnTo>
                <a:lnTo>
                  <a:pt x="211296" y="1072"/>
                </a:lnTo>
                <a:lnTo>
                  <a:pt x="234245" y="387"/>
                </a:lnTo>
                <a:lnTo>
                  <a:pt x="268585" y="0"/>
                </a:lnTo>
                <a:lnTo>
                  <a:pt x="279069" y="899"/>
                </a:lnTo>
                <a:lnTo>
                  <a:pt x="288917" y="2450"/>
                </a:lnTo>
                <a:lnTo>
                  <a:pt x="298338" y="4437"/>
                </a:lnTo>
                <a:lnTo>
                  <a:pt x="307478" y="6714"/>
                </a:lnTo>
                <a:lnTo>
                  <a:pt x="316428" y="9185"/>
                </a:lnTo>
                <a:lnTo>
                  <a:pt x="333992" y="14469"/>
                </a:lnTo>
                <a:lnTo>
                  <a:pt x="377146" y="28458"/>
                </a:lnTo>
                <a:lnTo>
                  <a:pt x="389236" y="34148"/>
                </a:lnTo>
                <a:lnTo>
                  <a:pt x="401397" y="42706"/>
                </a:lnTo>
                <a:lnTo>
                  <a:pt x="411033" y="51275"/>
                </a:lnTo>
                <a:lnTo>
                  <a:pt x="414039" y="54131"/>
                </a:lnTo>
                <a:lnTo>
                  <a:pt x="416044" y="57941"/>
                </a:lnTo>
                <a:lnTo>
                  <a:pt x="417380" y="62386"/>
                </a:lnTo>
                <a:lnTo>
                  <a:pt x="418271" y="67254"/>
                </a:lnTo>
                <a:lnTo>
                  <a:pt x="419261" y="75203"/>
                </a:lnTo>
                <a:lnTo>
                  <a:pt x="419525" y="78656"/>
                </a:lnTo>
                <a:lnTo>
                  <a:pt x="418749" y="81911"/>
                </a:lnTo>
                <a:lnTo>
                  <a:pt x="415346" y="88067"/>
                </a:lnTo>
                <a:lnTo>
                  <a:pt x="410659" y="93978"/>
                </a:lnTo>
                <a:lnTo>
                  <a:pt x="404448" y="100733"/>
                </a:lnTo>
                <a:lnTo>
                  <a:pt x="395338" y="110085"/>
                </a:lnTo>
                <a:lnTo>
                  <a:pt x="389288" y="115246"/>
                </a:lnTo>
                <a:lnTo>
                  <a:pt x="382398" y="120591"/>
                </a:lnTo>
                <a:lnTo>
                  <a:pt x="374947" y="126060"/>
                </a:lnTo>
                <a:lnTo>
                  <a:pt x="318953" y="165613"/>
                </a:lnTo>
                <a:lnTo>
                  <a:pt x="297408" y="179887"/>
                </a:lnTo>
                <a:lnTo>
                  <a:pt x="276377" y="193213"/>
                </a:lnTo>
                <a:lnTo>
                  <a:pt x="225082" y="225092"/>
                </a:lnTo>
                <a:lnTo>
                  <a:pt x="212920" y="232875"/>
                </a:lnTo>
                <a:lnTo>
                  <a:pt x="201954" y="239016"/>
                </a:lnTo>
                <a:lnTo>
                  <a:pt x="191787" y="244062"/>
                </a:lnTo>
                <a:lnTo>
                  <a:pt x="173821" y="252209"/>
                </a:lnTo>
                <a:lnTo>
                  <a:pt x="159486" y="259006"/>
                </a:lnTo>
                <a:lnTo>
                  <a:pt x="152045" y="262151"/>
                </a:lnTo>
                <a:lnTo>
                  <a:pt x="144226" y="265201"/>
                </a:lnTo>
                <a:lnTo>
                  <a:pt x="136156" y="268187"/>
                </a:lnTo>
                <a:lnTo>
                  <a:pt x="124649" y="274044"/>
                </a:lnTo>
                <a:lnTo>
                  <a:pt x="120247" y="276939"/>
                </a:lnTo>
                <a:lnTo>
                  <a:pt x="110276" y="280156"/>
                </a:lnTo>
                <a:lnTo>
                  <a:pt x="104950" y="281014"/>
                </a:lnTo>
                <a:lnTo>
                  <a:pt x="101399" y="280633"/>
                </a:lnTo>
                <a:lnTo>
                  <a:pt x="99032" y="279427"/>
                </a:lnTo>
                <a:lnTo>
                  <a:pt x="97454" y="277671"/>
                </a:lnTo>
                <a:lnTo>
                  <a:pt x="95450" y="276500"/>
                </a:lnTo>
                <a:lnTo>
                  <a:pt x="90682" y="275198"/>
                </a:lnTo>
                <a:lnTo>
                  <a:pt x="89030" y="273899"/>
                </a:lnTo>
                <a:lnTo>
                  <a:pt x="87929" y="272080"/>
                </a:lnTo>
                <a:lnTo>
                  <a:pt x="85725" y="2655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5"/>
          <p:cNvSpPr/>
          <p:nvPr/>
        </p:nvSpPr>
        <p:spPr>
          <a:xfrm>
            <a:off x="6406515" y="4620577"/>
            <a:ext cx="32432" cy="565786"/>
          </a:xfrm>
          <a:custGeom>
            <a:avLst/>
            <a:gdLst/>
            <a:ahLst/>
            <a:cxnLst/>
            <a:rect l="0" t="0" r="0" b="0"/>
            <a:pathLst>
              <a:path w="32432" h="565786">
                <a:moveTo>
                  <a:pt x="0" y="0"/>
                </a:moveTo>
                <a:lnTo>
                  <a:pt x="9101" y="0"/>
                </a:lnTo>
                <a:lnTo>
                  <a:pt x="12735" y="953"/>
                </a:lnTo>
                <a:lnTo>
                  <a:pt x="16110" y="2540"/>
                </a:lnTo>
                <a:lnTo>
                  <a:pt x="19312" y="4551"/>
                </a:lnTo>
                <a:lnTo>
                  <a:pt x="21447" y="7797"/>
                </a:lnTo>
                <a:lnTo>
                  <a:pt x="22871" y="11865"/>
                </a:lnTo>
                <a:lnTo>
                  <a:pt x="23819" y="16483"/>
                </a:lnTo>
                <a:lnTo>
                  <a:pt x="25405" y="21466"/>
                </a:lnTo>
                <a:lnTo>
                  <a:pt x="27414" y="26693"/>
                </a:lnTo>
                <a:lnTo>
                  <a:pt x="29706" y="32083"/>
                </a:lnTo>
                <a:lnTo>
                  <a:pt x="31234" y="38534"/>
                </a:lnTo>
                <a:lnTo>
                  <a:pt x="32252" y="45692"/>
                </a:lnTo>
                <a:lnTo>
                  <a:pt x="32431" y="62218"/>
                </a:lnTo>
                <a:lnTo>
                  <a:pt x="31146" y="71959"/>
                </a:lnTo>
                <a:lnTo>
                  <a:pt x="29336" y="82263"/>
                </a:lnTo>
                <a:lnTo>
                  <a:pt x="28130" y="91989"/>
                </a:lnTo>
                <a:lnTo>
                  <a:pt x="27326" y="101331"/>
                </a:lnTo>
                <a:lnTo>
                  <a:pt x="26789" y="110417"/>
                </a:lnTo>
                <a:lnTo>
                  <a:pt x="23654" y="140831"/>
                </a:lnTo>
                <a:lnTo>
                  <a:pt x="21484" y="159610"/>
                </a:lnTo>
                <a:lnTo>
                  <a:pt x="19085" y="175939"/>
                </a:lnTo>
                <a:lnTo>
                  <a:pt x="16534" y="190636"/>
                </a:lnTo>
                <a:lnTo>
                  <a:pt x="13879" y="204243"/>
                </a:lnTo>
                <a:lnTo>
                  <a:pt x="12111" y="217124"/>
                </a:lnTo>
                <a:lnTo>
                  <a:pt x="10931" y="229522"/>
                </a:lnTo>
                <a:lnTo>
                  <a:pt x="10145" y="241598"/>
                </a:lnTo>
                <a:lnTo>
                  <a:pt x="9271" y="275334"/>
                </a:lnTo>
                <a:lnTo>
                  <a:pt x="9038" y="294999"/>
                </a:lnTo>
                <a:lnTo>
                  <a:pt x="7930" y="311918"/>
                </a:lnTo>
                <a:lnTo>
                  <a:pt x="6240" y="327008"/>
                </a:lnTo>
                <a:lnTo>
                  <a:pt x="4159" y="340878"/>
                </a:lnTo>
                <a:lnTo>
                  <a:pt x="2773" y="352982"/>
                </a:lnTo>
                <a:lnTo>
                  <a:pt x="1849" y="363909"/>
                </a:lnTo>
                <a:lnTo>
                  <a:pt x="1232" y="374051"/>
                </a:lnTo>
                <a:lnTo>
                  <a:pt x="1774" y="397005"/>
                </a:lnTo>
                <a:lnTo>
                  <a:pt x="6947" y="512091"/>
                </a:lnTo>
                <a:lnTo>
                  <a:pt x="17144" y="5657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6"/>
          <p:cNvSpPr/>
          <p:nvPr/>
        </p:nvSpPr>
        <p:spPr>
          <a:xfrm>
            <a:off x="6587396" y="4868033"/>
            <a:ext cx="264889" cy="257048"/>
          </a:xfrm>
          <a:custGeom>
            <a:avLst/>
            <a:gdLst/>
            <a:ahLst/>
            <a:cxnLst/>
            <a:rect l="0" t="0" r="0" b="0"/>
            <a:pathLst>
              <a:path w="264889" h="257048">
                <a:moveTo>
                  <a:pt x="170591" y="26864"/>
                </a:moveTo>
                <a:lnTo>
                  <a:pt x="161489" y="13212"/>
                </a:lnTo>
                <a:lnTo>
                  <a:pt x="157856" y="9190"/>
                </a:lnTo>
                <a:lnTo>
                  <a:pt x="154481" y="6509"/>
                </a:lnTo>
                <a:lnTo>
                  <a:pt x="148191" y="3530"/>
                </a:lnTo>
                <a:lnTo>
                  <a:pt x="142220" y="2206"/>
                </a:lnTo>
                <a:lnTo>
                  <a:pt x="136392" y="1617"/>
                </a:lnTo>
                <a:lnTo>
                  <a:pt x="129674" y="1356"/>
                </a:lnTo>
                <a:lnTo>
                  <a:pt x="120338" y="1240"/>
                </a:lnTo>
                <a:lnTo>
                  <a:pt x="116135" y="2161"/>
                </a:lnTo>
                <a:lnTo>
                  <a:pt x="108923" y="5725"/>
                </a:lnTo>
                <a:lnTo>
                  <a:pt x="100003" y="10484"/>
                </a:lnTo>
                <a:lnTo>
                  <a:pt x="94958" y="13086"/>
                </a:lnTo>
                <a:lnTo>
                  <a:pt x="86812" y="21058"/>
                </a:lnTo>
                <a:lnTo>
                  <a:pt x="83305" y="25851"/>
                </a:lnTo>
                <a:lnTo>
                  <a:pt x="79063" y="30952"/>
                </a:lnTo>
                <a:lnTo>
                  <a:pt x="74330" y="36256"/>
                </a:lnTo>
                <a:lnTo>
                  <a:pt x="63991" y="47231"/>
                </a:lnTo>
                <a:lnTo>
                  <a:pt x="53045" y="58458"/>
                </a:lnTo>
                <a:lnTo>
                  <a:pt x="48412" y="64120"/>
                </a:lnTo>
                <a:lnTo>
                  <a:pt x="44371" y="69799"/>
                </a:lnTo>
                <a:lnTo>
                  <a:pt x="40725" y="75490"/>
                </a:lnTo>
                <a:lnTo>
                  <a:pt x="37341" y="82141"/>
                </a:lnTo>
                <a:lnTo>
                  <a:pt x="34133" y="89433"/>
                </a:lnTo>
                <a:lnTo>
                  <a:pt x="31041" y="97151"/>
                </a:lnTo>
                <a:lnTo>
                  <a:pt x="25067" y="113348"/>
                </a:lnTo>
                <a:lnTo>
                  <a:pt x="22140" y="121667"/>
                </a:lnTo>
                <a:lnTo>
                  <a:pt x="13808" y="143611"/>
                </a:lnTo>
                <a:lnTo>
                  <a:pt x="8919" y="156131"/>
                </a:lnTo>
                <a:lnTo>
                  <a:pt x="5659" y="167334"/>
                </a:lnTo>
                <a:lnTo>
                  <a:pt x="3487" y="177661"/>
                </a:lnTo>
                <a:lnTo>
                  <a:pt x="2038" y="187403"/>
                </a:lnTo>
                <a:lnTo>
                  <a:pt x="1073" y="197708"/>
                </a:lnTo>
                <a:lnTo>
                  <a:pt x="429" y="208387"/>
                </a:lnTo>
                <a:lnTo>
                  <a:pt x="0" y="219317"/>
                </a:lnTo>
                <a:lnTo>
                  <a:pt x="1618" y="228508"/>
                </a:lnTo>
                <a:lnTo>
                  <a:pt x="4603" y="236541"/>
                </a:lnTo>
                <a:lnTo>
                  <a:pt x="8497" y="243801"/>
                </a:lnTo>
                <a:lnTo>
                  <a:pt x="12046" y="248641"/>
                </a:lnTo>
                <a:lnTo>
                  <a:pt x="15365" y="251868"/>
                </a:lnTo>
                <a:lnTo>
                  <a:pt x="18529" y="254019"/>
                </a:lnTo>
                <a:lnTo>
                  <a:pt x="22543" y="255453"/>
                </a:lnTo>
                <a:lnTo>
                  <a:pt x="27125" y="256410"/>
                </a:lnTo>
                <a:lnTo>
                  <a:pt x="32085" y="257047"/>
                </a:lnTo>
                <a:lnTo>
                  <a:pt x="35391" y="256520"/>
                </a:lnTo>
                <a:lnTo>
                  <a:pt x="37595" y="255215"/>
                </a:lnTo>
                <a:lnTo>
                  <a:pt x="41949" y="250273"/>
                </a:lnTo>
                <a:lnTo>
                  <a:pt x="55110" y="236781"/>
                </a:lnTo>
                <a:lnTo>
                  <a:pt x="65609" y="226206"/>
                </a:lnTo>
                <a:lnTo>
                  <a:pt x="70123" y="220719"/>
                </a:lnTo>
                <a:lnTo>
                  <a:pt x="74085" y="215155"/>
                </a:lnTo>
                <a:lnTo>
                  <a:pt x="86752" y="195685"/>
                </a:lnTo>
                <a:lnTo>
                  <a:pt x="91838" y="187988"/>
                </a:lnTo>
                <a:lnTo>
                  <a:pt x="98086" y="175238"/>
                </a:lnTo>
                <a:lnTo>
                  <a:pt x="105110" y="159117"/>
                </a:lnTo>
                <a:lnTo>
                  <a:pt x="112650" y="140751"/>
                </a:lnTo>
                <a:lnTo>
                  <a:pt x="119581" y="125648"/>
                </a:lnTo>
                <a:lnTo>
                  <a:pt x="126107" y="112723"/>
                </a:lnTo>
                <a:lnTo>
                  <a:pt x="132362" y="101248"/>
                </a:lnTo>
                <a:lnTo>
                  <a:pt x="137485" y="90741"/>
                </a:lnTo>
                <a:lnTo>
                  <a:pt x="141853" y="80879"/>
                </a:lnTo>
                <a:lnTo>
                  <a:pt x="145717" y="71446"/>
                </a:lnTo>
                <a:lnTo>
                  <a:pt x="149246" y="62300"/>
                </a:lnTo>
                <a:lnTo>
                  <a:pt x="155707" y="44519"/>
                </a:lnTo>
                <a:lnTo>
                  <a:pt x="158764" y="36729"/>
                </a:lnTo>
                <a:lnTo>
                  <a:pt x="161754" y="29630"/>
                </a:lnTo>
                <a:lnTo>
                  <a:pt x="164700" y="22993"/>
                </a:lnTo>
                <a:lnTo>
                  <a:pt x="166663" y="15711"/>
                </a:lnTo>
                <a:lnTo>
                  <a:pt x="167973" y="7999"/>
                </a:lnTo>
                <a:lnTo>
                  <a:pt x="168845" y="0"/>
                </a:lnTo>
                <a:lnTo>
                  <a:pt x="169428" y="4192"/>
                </a:lnTo>
                <a:lnTo>
                  <a:pt x="169815" y="16512"/>
                </a:lnTo>
                <a:lnTo>
                  <a:pt x="170438" y="68317"/>
                </a:lnTo>
                <a:lnTo>
                  <a:pt x="171441" y="76407"/>
                </a:lnTo>
                <a:lnTo>
                  <a:pt x="173063" y="83705"/>
                </a:lnTo>
                <a:lnTo>
                  <a:pt x="177405" y="97847"/>
                </a:lnTo>
                <a:lnTo>
                  <a:pt x="182510" y="113657"/>
                </a:lnTo>
                <a:lnTo>
                  <a:pt x="187109" y="121874"/>
                </a:lnTo>
                <a:lnTo>
                  <a:pt x="193033" y="130209"/>
                </a:lnTo>
                <a:lnTo>
                  <a:pt x="199840" y="138623"/>
                </a:lnTo>
                <a:lnTo>
                  <a:pt x="204377" y="146138"/>
                </a:lnTo>
                <a:lnTo>
                  <a:pt x="207403" y="153053"/>
                </a:lnTo>
                <a:lnTo>
                  <a:pt x="209420" y="159567"/>
                </a:lnTo>
                <a:lnTo>
                  <a:pt x="212670" y="164863"/>
                </a:lnTo>
                <a:lnTo>
                  <a:pt x="216741" y="169346"/>
                </a:lnTo>
                <a:lnTo>
                  <a:pt x="221360" y="173287"/>
                </a:lnTo>
                <a:lnTo>
                  <a:pt x="229032" y="177666"/>
                </a:lnTo>
                <a:lnTo>
                  <a:pt x="232412" y="178834"/>
                </a:lnTo>
                <a:lnTo>
                  <a:pt x="238707" y="182671"/>
                </a:lnTo>
                <a:lnTo>
                  <a:pt x="241719" y="185028"/>
                </a:lnTo>
                <a:lnTo>
                  <a:pt x="245632" y="186599"/>
                </a:lnTo>
                <a:lnTo>
                  <a:pt x="250146" y="187647"/>
                </a:lnTo>
                <a:lnTo>
                  <a:pt x="264888" y="1897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7"/>
          <p:cNvSpPr/>
          <p:nvPr/>
        </p:nvSpPr>
        <p:spPr>
          <a:xfrm>
            <a:off x="6946582" y="4801149"/>
            <a:ext cx="231459" cy="342352"/>
          </a:xfrm>
          <a:custGeom>
            <a:avLst/>
            <a:gdLst/>
            <a:ahLst/>
            <a:cxnLst/>
            <a:rect l="0" t="0" r="0" b="0"/>
            <a:pathLst>
              <a:path w="231459" h="342352">
                <a:moveTo>
                  <a:pt x="0" y="50886"/>
                </a:moveTo>
                <a:lnTo>
                  <a:pt x="4551" y="55437"/>
                </a:lnTo>
                <a:lnTo>
                  <a:pt x="5892" y="58682"/>
                </a:lnTo>
                <a:lnTo>
                  <a:pt x="7381" y="67368"/>
                </a:lnTo>
                <a:lnTo>
                  <a:pt x="13123" y="95359"/>
                </a:lnTo>
                <a:lnTo>
                  <a:pt x="32332" y="183178"/>
                </a:lnTo>
                <a:lnTo>
                  <a:pt x="36794" y="200993"/>
                </a:lnTo>
                <a:lnTo>
                  <a:pt x="40722" y="214775"/>
                </a:lnTo>
                <a:lnTo>
                  <a:pt x="44293" y="225867"/>
                </a:lnTo>
                <a:lnTo>
                  <a:pt x="46674" y="235168"/>
                </a:lnTo>
                <a:lnTo>
                  <a:pt x="48261" y="243273"/>
                </a:lnTo>
                <a:lnTo>
                  <a:pt x="50025" y="253549"/>
                </a:lnTo>
                <a:lnTo>
                  <a:pt x="50495" y="253622"/>
                </a:lnTo>
                <a:lnTo>
                  <a:pt x="51157" y="244623"/>
                </a:lnTo>
                <a:lnTo>
                  <a:pt x="51311" y="234146"/>
                </a:lnTo>
                <a:lnTo>
                  <a:pt x="51419" y="191365"/>
                </a:lnTo>
                <a:lnTo>
                  <a:pt x="52377" y="180734"/>
                </a:lnTo>
                <a:lnTo>
                  <a:pt x="53968" y="169836"/>
                </a:lnTo>
                <a:lnTo>
                  <a:pt x="55982" y="158761"/>
                </a:lnTo>
                <a:lnTo>
                  <a:pt x="58276" y="147567"/>
                </a:lnTo>
                <a:lnTo>
                  <a:pt x="63366" y="124970"/>
                </a:lnTo>
                <a:lnTo>
                  <a:pt x="66056" y="114563"/>
                </a:lnTo>
                <a:lnTo>
                  <a:pt x="68802" y="104767"/>
                </a:lnTo>
                <a:lnTo>
                  <a:pt x="74394" y="86263"/>
                </a:lnTo>
                <a:lnTo>
                  <a:pt x="80054" y="68514"/>
                </a:lnTo>
                <a:lnTo>
                  <a:pt x="83850" y="60733"/>
                </a:lnTo>
                <a:lnTo>
                  <a:pt x="88285" y="53640"/>
                </a:lnTo>
                <a:lnTo>
                  <a:pt x="93147" y="47007"/>
                </a:lnTo>
                <a:lnTo>
                  <a:pt x="98293" y="40680"/>
                </a:lnTo>
                <a:lnTo>
                  <a:pt x="103629" y="34557"/>
                </a:lnTo>
                <a:lnTo>
                  <a:pt x="109091" y="28570"/>
                </a:lnTo>
                <a:lnTo>
                  <a:pt x="114637" y="23626"/>
                </a:lnTo>
                <a:lnTo>
                  <a:pt x="120240" y="19378"/>
                </a:lnTo>
                <a:lnTo>
                  <a:pt x="125880" y="15593"/>
                </a:lnTo>
                <a:lnTo>
                  <a:pt x="131545" y="12117"/>
                </a:lnTo>
                <a:lnTo>
                  <a:pt x="137227" y="8847"/>
                </a:lnTo>
                <a:lnTo>
                  <a:pt x="142920" y="5715"/>
                </a:lnTo>
                <a:lnTo>
                  <a:pt x="148619" y="3627"/>
                </a:lnTo>
                <a:lnTo>
                  <a:pt x="154325" y="2235"/>
                </a:lnTo>
                <a:lnTo>
                  <a:pt x="160033" y="1307"/>
                </a:lnTo>
                <a:lnTo>
                  <a:pt x="165744" y="688"/>
                </a:lnTo>
                <a:lnTo>
                  <a:pt x="171456" y="276"/>
                </a:lnTo>
                <a:lnTo>
                  <a:pt x="177169" y="0"/>
                </a:lnTo>
                <a:lnTo>
                  <a:pt x="181930" y="770"/>
                </a:lnTo>
                <a:lnTo>
                  <a:pt x="186057" y="2235"/>
                </a:lnTo>
                <a:lnTo>
                  <a:pt x="189760" y="4164"/>
                </a:lnTo>
                <a:lnTo>
                  <a:pt x="196416" y="11388"/>
                </a:lnTo>
                <a:lnTo>
                  <a:pt x="202549" y="21901"/>
                </a:lnTo>
                <a:lnTo>
                  <a:pt x="205517" y="28705"/>
                </a:lnTo>
                <a:lnTo>
                  <a:pt x="208449" y="36099"/>
                </a:lnTo>
                <a:lnTo>
                  <a:pt x="211356" y="44838"/>
                </a:lnTo>
                <a:lnTo>
                  <a:pt x="214246" y="54474"/>
                </a:lnTo>
                <a:lnTo>
                  <a:pt x="217126" y="64708"/>
                </a:lnTo>
                <a:lnTo>
                  <a:pt x="219045" y="80103"/>
                </a:lnTo>
                <a:lnTo>
                  <a:pt x="220326" y="98939"/>
                </a:lnTo>
                <a:lnTo>
                  <a:pt x="221747" y="141775"/>
                </a:lnTo>
                <a:lnTo>
                  <a:pt x="222785" y="245469"/>
                </a:lnTo>
                <a:lnTo>
                  <a:pt x="222872" y="307791"/>
                </a:lnTo>
                <a:lnTo>
                  <a:pt x="223829" y="314548"/>
                </a:lnTo>
                <a:lnTo>
                  <a:pt x="227432" y="324597"/>
                </a:lnTo>
                <a:lnTo>
                  <a:pt x="229669" y="332238"/>
                </a:lnTo>
                <a:lnTo>
                  <a:pt x="231458" y="342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8"/>
          <p:cNvSpPr/>
          <p:nvPr/>
        </p:nvSpPr>
        <p:spPr>
          <a:xfrm>
            <a:off x="7246619" y="4792177"/>
            <a:ext cx="248604" cy="235736"/>
          </a:xfrm>
          <a:custGeom>
            <a:avLst/>
            <a:gdLst/>
            <a:ahLst/>
            <a:cxnLst/>
            <a:rect l="0" t="0" r="0" b="0"/>
            <a:pathLst>
              <a:path w="248604" h="235736">
                <a:moveTo>
                  <a:pt x="0" y="197018"/>
                </a:moveTo>
                <a:lnTo>
                  <a:pt x="13653" y="192467"/>
                </a:lnTo>
                <a:lnTo>
                  <a:pt x="18627" y="191126"/>
                </a:lnTo>
                <a:lnTo>
                  <a:pt x="22896" y="190232"/>
                </a:lnTo>
                <a:lnTo>
                  <a:pt x="26695" y="189637"/>
                </a:lnTo>
                <a:lnTo>
                  <a:pt x="31132" y="188287"/>
                </a:lnTo>
                <a:lnTo>
                  <a:pt x="35995" y="186435"/>
                </a:lnTo>
                <a:lnTo>
                  <a:pt x="41142" y="184247"/>
                </a:lnTo>
                <a:lnTo>
                  <a:pt x="45526" y="181837"/>
                </a:lnTo>
                <a:lnTo>
                  <a:pt x="52936" y="176618"/>
                </a:lnTo>
                <a:lnTo>
                  <a:pt x="76116" y="159223"/>
                </a:lnTo>
                <a:lnTo>
                  <a:pt x="84082" y="153724"/>
                </a:lnTo>
                <a:lnTo>
                  <a:pt x="91298" y="149105"/>
                </a:lnTo>
                <a:lnTo>
                  <a:pt x="98012" y="145073"/>
                </a:lnTo>
                <a:lnTo>
                  <a:pt x="104395" y="140481"/>
                </a:lnTo>
                <a:lnTo>
                  <a:pt x="110554" y="135514"/>
                </a:lnTo>
                <a:lnTo>
                  <a:pt x="116565" y="130298"/>
                </a:lnTo>
                <a:lnTo>
                  <a:pt x="123431" y="122057"/>
                </a:lnTo>
                <a:lnTo>
                  <a:pt x="130864" y="111802"/>
                </a:lnTo>
                <a:lnTo>
                  <a:pt x="138678" y="100202"/>
                </a:lnTo>
                <a:lnTo>
                  <a:pt x="145792" y="91516"/>
                </a:lnTo>
                <a:lnTo>
                  <a:pt x="152440" y="84774"/>
                </a:lnTo>
                <a:lnTo>
                  <a:pt x="158777" y="79326"/>
                </a:lnTo>
                <a:lnTo>
                  <a:pt x="163954" y="73789"/>
                </a:lnTo>
                <a:lnTo>
                  <a:pt x="168358" y="68192"/>
                </a:lnTo>
                <a:lnTo>
                  <a:pt x="172246" y="62557"/>
                </a:lnTo>
                <a:lnTo>
                  <a:pt x="174838" y="56895"/>
                </a:lnTo>
                <a:lnTo>
                  <a:pt x="176567" y="51215"/>
                </a:lnTo>
                <a:lnTo>
                  <a:pt x="177719" y="45523"/>
                </a:lnTo>
                <a:lnTo>
                  <a:pt x="178487" y="40777"/>
                </a:lnTo>
                <a:lnTo>
                  <a:pt x="178999" y="36660"/>
                </a:lnTo>
                <a:lnTo>
                  <a:pt x="179568" y="29544"/>
                </a:lnTo>
                <a:lnTo>
                  <a:pt x="179821" y="23208"/>
                </a:lnTo>
                <a:lnTo>
                  <a:pt x="178936" y="20184"/>
                </a:lnTo>
                <a:lnTo>
                  <a:pt x="175413" y="14285"/>
                </a:lnTo>
                <a:lnTo>
                  <a:pt x="170671" y="8488"/>
                </a:lnTo>
                <a:lnTo>
                  <a:pt x="168074" y="5609"/>
                </a:lnTo>
                <a:lnTo>
                  <a:pt x="165389" y="3689"/>
                </a:lnTo>
                <a:lnTo>
                  <a:pt x="159867" y="1556"/>
                </a:lnTo>
                <a:lnTo>
                  <a:pt x="156108" y="988"/>
                </a:lnTo>
                <a:lnTo>
                  <a:pt x="151697" y="608"/>
                </a:lnTo>
                <a:lnTo>
                  <a:pt x="142669" y="187"/>
                </a:lnTo>
                <a:lnTo>
                  <a:pt x="135482" y="0"/>
                </a:lnTo>
                <a:lnTo>
                  <a:pt x="131278" y="902"/>
                </a:lnTo>
                <a:lnTo>
                  <a:pt x="126572" y="2457"/>
                </a:lnTo>
                <a:lnTo>
                  <a:pt x="121528" y="4446"/>
                </a:lnTo>
                <a:lnTo>
                  <a:pt x="117214" y="7676"/>
                </a:lnTo>
                <a:lnTo>
                  <a:pt x="113386" y="11735"/>
                </a:lnTo>
                <a:lnTo>
                  <a:pt x="109880" y="16346"/>
                </a:lnTo>
                <a:lnTo>
                  <a:pt x="105639" y="21325"/>
                </a:lnTo>
                <a:lnTo>
                  <a:pt x="100906" y="26549"/>
                </a:lnTo>
                <a:lnTo>
                  <a:pt x="90568" y="37434"/>
                </a:lnTo>
                <a:lnTo>
                  <a:pt x="79622" y="48621"/>
                </a:lnTo>
                <a:lnTo>
                  <a:pt x="74989" y="55224"/>
                </a:lnTo>
                <a:lnTo>
                  <a:pt x="70948" y="62484"/>
                </a:lnTo>
                <a:lnTo>
                  <a:pt x="67302" y="70181"/>
                </a:lnTo>
                <a:lnTo>
                  <a:pt x="63917" y="78170"/>
                </a:lnTo>
                <a:lnTo>
                  <a:pt x="60710" y="86353"/>
                </a:lnTo>
                <a:lnTo>
                  <a:pt x="57618" y="94666"/>
                </a:lnTo>
                <a:lnTo>
                  <a:pt x="54605" y="105923"/>
                </a:lnTo>
                <a:lnTo>
                  <a:pt x="51644" y="119143"/>
                </a:lnTo>
                <a:lnTo>
                  <a:pt x="48717" y="133671"/>
                </a:lnTo>
                <a:lnTo>
                  <a:pt x="47718" y="145262"/>
                </a:lnTo>
                <a:lnTo>
                  <a:pt x="48005" y="154894"/>
                </a:lnTo>
                <a:lnTo>
                  <a:pt x="49148" y="163220"/>
                </a:lnTo>
                <a:lnTo>
                  <a:pt x="49910" y="170676"/>
                </a:lnTo>
                <a:lnTo>
                  <a:pt x="50419" y="177552"/>
                </a:lnTo>
                <a:lnTo>
                  <a:pt x="50758" y="184040"/>
                </a:lnTo>
                <a:lnTo>
                  <a:pt x="52888" y="191223"/>
                </a:lnTo>
                <a:lnTo>
                  <a:pt x="56215" y="198870"/>
                </a:lnTo>
                <a:lnTo>
                  <a:pt x="60337" y="206825"/>
                </a:lnTo>
                <a:lnTo>
                  <a:pt x="64037" y="213081"/>
                </a:lnTo>
                <a:lnTo>
                  <a:pt x="67457" y="218204"/>
                </a:lnTo>
                <a:lnTo>
                  <a:pt x="70689" y="222572"/>
                </a:lnTo>
                <a:lnTo>
                  <a:pt x="74749" y="225484"/>
                </a:lnTo>
                <a:lnTo>
                  <a:pt x="79360" y="227425"/>
                </a:lnTo>
                <a:lnTo>
                  <a:pt x="84339" y="228719"/>
                </a:lnTo>
                <a:lnTo>
                  <a:pt x="88612" y="230535"/>
                </a:lnTo>
                <a:lnTo>
                  <a:pt x="95898" y="235092"/>
                </a:lnTo>
                <a:lnTo>
                  <a:pt x="100127" y="235735"/>
                </a:lnTo>
                <a:lnTo>
                  <a:pt x="104852" y="235212"/>
                </a:lnTo>
                <a:lnTo>
                  <a:pt x="109907" y="233911"/>
                </a:lnTo>
                <a:lnTo>
                  <a:pt x="116133" y="233043"/>
                </a:lnTo>
                <a:lnTo>
                  <a:pt x="123143" y="232464"/>
                </a:lnTo>
                <a:lnTo>
                  <a:pt x="130673" y="232079"/>
                </a:lnTo>
                <a:lnTo>
                  <a:pt x="137598" y="230869"/>
                </a:lnTo>
                <a:lnTo>
                  <a:pt x="144120" y="229111"/>
                </a:lnTo>
                <a:lnTo>
                  <a:pt x="186478" y="214893"/>
                </a:lnTo>
                <a:lnTo>
                  <a:pt x="197662" y="209887"/>
                </a:lnTo>
                <a:lnTo>
                  <a:pt x="207022" y="204645"/>
                </a:lnTo>
                <a:lnTo>
                  <a:pt x="215168" y="199245"/>
                </a:lnTo>
                <a:lnTo>
                  <a:pt x="222503" y="195645"/>
                </a:lnTo>
                <a:lnTo>
                  <a:pt x="229298" y="193245"/>
                </a:lnTo>
                <a:lnTo>
                  <a:pt x="248603" y="1884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9"/>
          <p:cNvSpPr/>
          <p:nvPr/>
        </p:nvSpPr>
        <p:spPr>
          <a:xfrm>
            <a:off x="7966743" y="4545495"/>
            <a:ext cx="497173" cy="563716"/>
          </a:xfrm>
          <a:custGeom>
            <a:avLst/>
            <a:gdLst/>
            <a:ahLst/>
            <a:cxnLst/>
            <a:rect l="0" t="0" r="0" b="0"/>
            <a:pathLst>
              <a:path w="497173" h="563716">
                <a:moveTo>
                  <a:pt x="17112" y="563715"/>
                </a:moveTo>
                <a:lnTo>
                  <a:pt x="12560" y="554613"/>
                </a:lnTo>
                <a:lnTo>
                  <a:pt x="10326" y="545064"/>
                </a:lnTo>
                <a:lnTo>
                  <a:pt x="8381" y="532565"/>
                </a:lnTo>
                <a:lnTo>
                  <a:pt x="4342" y="514311"/>
                </a:lnTo>
                <a:lnTo>
                  <a:pt x="2883" y="505061"/>
                </a:lnTo>
                <a:lnTo>
                  <a:pt x="1911" y="496038"/>
                </a:lnTo>
                <a:lnTo>
                  <a:pt x="1263" y="487164"/>
                </a:lnTo>
                <a:lnTo>
                  <a:pt x="543" y="469684"/>
                </a:lnTo>
                <a:lnTo>
                  <a:pt x="137" y="441239"/>
                </a:lnTo>
                <a:lnTo>
                  <a:pt x="0" y="397494"/>
                </a:lnTo>
                <a:lnTo>
                  <a:pt x="1894" y="374796"/>
                </a:lnTo>
                <a:lnTo>
                  <a:pt x="11756" y="282419"/>
                </a:lnTo>
                <a:lnTo>
                  <a:pt x="13541" y="261885"/>
                </a:lnTo>
                <a:lnTo>
                  <a:pt x="14732" y="245337"/>
                </a:lnTo>
                <a:lnTo>
                  <a:pt x="16478" y="230495"/>
                </a:lnTo>
                <a:lnTo>
                  <a:pt x="18595" y="216791"/>
                </a:lnTo>
                <a:lnTo>
                  <a:pt x="20957" y="203845"/>
                </a:lnTo>
                <a:lnTo>
                  <a:pt x="24438" y="193309"/>
                </a:lnTo>
                <a:lnTo>
                  <a:pt x="33384" y="176522"/>
                </a:lnTo>
                <a:lnTo>
                  <a:pt x="40031" y="165464"/>
                </a:lnTo>
                <a:lnTo>
                  <a:pt x="41916" y="164864"/>
                </a:lnTo>
                <a:lnTo>
                  <a:pt x="44126" y="165417"/>
                </a:lnTo>
                <a:lnTo>
                  <a:pt x="46551" y="166738"/>
                </a:lnTo>
                <a:lnTo>
                  <a:pt x="59067" y="177698"/>
                </a:lnTo>
                <a:lnTo>
                  <a:pt x="70289" y="193011"/>
                </a:lnTo>
                <a:lnTo>
                  <a:pt x="84197" y="214164"/>
                </a:lnTo>
                <a:lnTo>
                  <a:pt x="88505" y="223049"/>
                </a:lnTo>
                <a:lnTo>
                  <a:pt x="92330" y="232781"/>
                </a:lnTo>
                <a:lnTo>
                  <a:pt x="95833" y="243080"/>
                </a:lnTo>
                <a:lnTo>
                  <a:pt x="100072" y="253756"/>
                </a:lnTo>
                <a:lnTo>
                  <a:pt x="104804" y="264683"/>
                </a:lnTo>
                <a:lnTo>
                  <a:pt x="109864" y="275778"/>
                </a:lnTo>
                <a:lnTo>
                  <a:pt x="116094" y="290794"/>
                </a:lnTo>
                <a:lnTo>
                  <a:pt x="130635" y="327799"/>
                </a:lnTo>
                <a:lnTo>
                  <a:pt x="138514" y="346430"/>
                </a:lnTo>
                <a:lnTo>
                  <a:pt x="154889" y="382372"/>
                </a:lnTo>
                <a:lnTo>
                  <a:pt x="162303" y="397099"/>
                </a:lnTo>
                <a:lnTo>
                  <a:pt x="169151" y="409775"/>
                </a:lnTo>
                <a:lnTo>
                  <a:pt x="190431" y="446348"/>
                </a:lnTo>
                <a:lnTo>
                  <a:pt x="198381" y="459752"/>
                </a:lnTo>
                <a:lnTo>
                  <a:pt x="212293" y="477187"/>
                </a:lnTo>
                <a:lnTo>
                  <a:pt x="224826" y="488110"/>
                </a:lnTo>
                <a:lnTo>
                  <a:pt x="236746" y="496140"/>
                </a:lnTo>
                <a:lnTo>
                  <a:pt x="248395" y="500344"/>
                </a:lnTo>
                <a:lnTo>
                  <a:pt x="263123" y="502711"/>
                </a:lnTo>
                <a:lnTo>
                  <a:pt x="266844" y="503043"/>
                </a:lnTo>
                <a:lnTo>
                  <a:pt x="276060" y="500872"/>
                </a:lnTo>
                <a:lnTo>
                  <a:pt x="286504" y="496732"/>
                </a:lnTo>
                <a:lnTo>
                  <a:pt x="297497" y="491718"/>
                </a:lnTo>
                <a:lnTo>
                  <a:pt x="302143" y="488093"/>
                </a:lnTo>
                <a:lnTo>
                  <a:pt x="309845" y="478988"/>
                </a:lnTo>
                <a:lnTo>
                  <a:pt x="315137" y="470082"/>
                </a:lnTo>
                <a:lnTo>
                  <a:pt x="321523" y="458431"/>
                </a:lnTo>
                <a:lnTo>
                  <a:pt x="341622" y="419807"/>
                </a:lnTo>
                <a:lnTo>
                  <a:pt x="347752" y="407769"/>
                </a:lnTo>
                <a:lnTo>
                  <a:pt x="352791" y="394980"/>
                </a:lnTo>
                <a:lnTo>
                  <a:pt x="357103" y="381693"/>
                </a:lnTo>
                <a:lnTo>
                  <a:pt x="360930" y="368072"/>
                </a:lnTo>
                <a:lnTo>
                  <a:pt x="364434" y="354228"/>
                </a:lnTo>
                <a:lnTo>
                  <a:pt x="370868" y="326147"/>
                </a:lnTo>
                <a:lnTo>
                  <a:pt x="374869" y="311039"/>
                </a:lnTo>
                <a:lnTo>
                  <a:pt x="384395" y="279012"/>
                </a:lnTo>
                <a:lnTo>
                  <a:pt x="389602" y="263423"/>
                </a:lnTo>
                <a:lnTo>
                  <a:pt x="400468" y="233401"/>
                </a:lnTo>
                <a:lnTo>
                  <a:pt x="405080" y="219681"/>
                </a:lnTo>
                <a:lnTo>
                  <a:pt x="409108" y="206724"/>
                </a:lnTo>
                <a:lnTo>
                  <a:pt x="412744" y="194276"/>
                </a:lnTo>
                <a:lnTo>
                  <a:pt x="455663" y="57689"/>
                </a:lnTo>
                <a:lnTo>
                  <a:pt x="459975" y="45389"/>
                </a:lnTo>
                <a:lnTo>
                  <a:pt x="463800" y="35285"/>
                </a:lnTo>
                <a:lnTo>
                  <a:pt x="470593" y="21517"/>
                </a:lnTo>
                <a:lnTo>
                  <a:pt x="482714" y="4917"/>
                </a:lnTo>
                <a:lnTo>
                  <a:pt x="486856" y="0"/>
                </a:lnTo>
                <a:lnTo>
                  <a:pt x="488388" y="262"/>
                </a:lnTo>
                <a:lnTo>
                  <a:pt x="492633" y="3094"/>
                </a:lnTo>
                <a:lnTo>
                  <a:pt x="494146" y="5183"/>
                </a:lnTo>
                <a:lnTo>
                  <a:pt x="495155" y="7528"/>
                </a:lnTo>
                <a:lnTo>
                  <a:pt x="497172" y="23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0"/>
          <p:cNvSpPr/>
          <p:nvPr/>
        </p:nvSpPr>
        <p:spPr>
          <a:xfrm>
            <a:off x="6269354" y="5469254"/>
            <a:ext cx="85726" cy="334329"/>
          </a:xfrm>
          <a:custGeom>
            <a:avLst/>
            <a:gdLst/>
            <a:ahLst/>
            <a:cxnLst/>
            <a:rect l="0" t="0" r="0" b="0"/>
            <a:pathLst>
              <a:path w="85726" h="334329">
                <a:moveTo>
                  <a:pt x="0" y="0"/>
                </a:moveTo>
                <a:lnTo>
                  <a:pt x="0" y="23864"/>
                </a:lnTo>
                <a:lnTo>
                  <a:pt x="953" y="29245"/>
                </a:lnTo>
                <a:lnTo>
                  <a:pt x="2541" y="34737"/>
                </a:lnTo>
                <a:lnTo>
                  <a:pt x="4552" y="40303"/>
                </a:lnTo>
                <a:lnTo>
                  <a:pt x="6844" y="47824"/>
                </a:lnTo>
                <a:lnTo>
                  <a:pt x="11932" y="66341"/>
                </a:lnTo>
                <a:lnTo>
                  <a:pt x="15575" y="84232"/>
                </a:lnTo>
                <a:lnTo>
                  <a:pt x="28851" y="156403"/>
                </a:lnTo>
                <a:lnTo>
                  <a:pt x="36001" y="190798"/>
                </a:lnTo>
                <a:lnTo>
                  <a:pt x="49931" y="249784"/>
                </a:lnTo>
                <a:lnTo>
                  <a:pt x="54242" y="266536"/>
                </a:lnTo>
                <a:lnTo>
                  <a:pt x="61573" y="292769"/>
                </a:lnTo>
                <a:lnTo>
                  <a:pt x="64862" y="301859"/>
                </a:lnTo>
                <a:lnTo>
                  <a:pt x="68006" y="308872"/>
                </a:lnTo>
                <a:lnTo>
                  <a:pt x="71055" y="314500"/>
                </a:lnTo>
                <a:lnTo>
                  <a:pt x="74040" y="319204"/>
                </a:lnTo>
                <a:lnTo>
                  <a:pt x="76983" y="323293"/>
                </a:lnTo>
                <a:lnTo>
                  <a:pt x="85725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1"/>
          <p:cNvSpPr/>
          <p:nvPr/>
        </p:nvSpPr>
        <p:spPr>
          <a:xfrm>
            <a:off x="6166484" y="5349240"/>
            <a:ext cx="42864" cy="34290"/>
          </a:xfrm>
          <a:custGeom>
            <a:avLst/>
            <a:gdLst/>
            <a:ahLst/>
            <a:cxnLst/>
            <a:rect l="0" t="0" r="0" b="0"/>
            <a:pathLst>
              <a:path w="42864" h="34290">
                <a:moveTo>
                  <a:pt x="42863" y="34289"/>
                </a:moveTo>
                <a:lnTo>
                  <a:pt x="29211" y="25188"/>
                </a:lnTo>
                <a:lnTo>
                  <a:pt x="24236" y="21554"/>
                </a:lnTo>
                <a:lnTo>
                  <a:pt x="19968" y="18180"/>
                </a:lnTo>
                <a:lnTo>
                  <a:pt x="16170" y="14977"/>
                </a:lnTo>
                <a:lnTo>
                  <a:pt x="13637" y="11889"/>
                </a:lnTo>
                <a:lnTo>
                  <a:pt x="11949" y="887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2"/>
          <p:cNvSpPr/>
          <p:nvPr/>
        </p:nvSpPr>
        <p:spPr>
          <a:xfrm>
            <a:off x="6441166" y="5409247"/>
            <a:ext cx="213765" cy="351067"/>
          </a:xfrm>
          <a:custGeom>
            <a:avLst/>
            <a:gdLst/>
            <a:ahLst/>
            <a:cxnLst/>
            <a:rect l="0" t="0" r="0" b="0"/>
            <a:pathLst>
              <a:path w="213765" h="351067">
                <a:moveTo>
                  <a:pt x="171089" y="0"/>
                </a:moveTo>
                <a:lnTo>
                  <a:pt x="157436" y="4551"/>
                </a:lnTo>
                <a:lnTo>
                  <a:pt x="151509" y="7797"/>
                </a:lnTo>
                <a:lnTo>
                  <a:pt x="145654" y="11865"/>
                </a:lnTo>
                <a:lnTo>
                  <a:pt x="139844" y="16483"/>
                </a:lnTo>
                <a:lnTo>
                  <a:pt x="130256" y="26228"/>
                </a:lnTo>
                <a:lnTo>
                  <a:pt x="118149" y="39393"/>
                </a:lnTo>
                <a:lnTo>
                  <a:pt x="104364" y="54837"/>
                </a:lnTo>
                <a:lnTo>
                  <a:pt x="78885" y="84697"/>
                </a:lnTo>
                <a:lnTo>
                  <a:pt x="66758" y="99328"/>
                </a:lnTo>
                <a:lnTo>
                  <a:pt x="56767" y="110986"/>
                </a:lnTo>
                <a:lnTo>
                  <a:pt x="48201" y="120663"/>
                </a:lnTo>
                <a:lnTo>
                  <a:pt x="40587" y="129020"/>
                </a:lnTo>
                <a:lnTo>
                  <a:pt x="24505" y="145925"/>
                </a:lnTo>
                <a:lnTo>
                  <a:pt x="0" y="170959"/>
                </a:lnTo>
                <a:lnTo>
                  <a:pt x="5594" y="172075"/>
                </a:lnTo>
                <a:lnTo>
                  <a:pt x="17896" y="170914"/>
                </a:lnTo>
                <a:lnTo>
                  <a:pt x="34670" y="168235"/>
                </a:lnTo>
                <a:lnTo>
                  <a:pt x="48711" y="165497"/>
                </a:lnTo>
                <a:lnTo>
                  <a:pt x="60928" y="162719"/>
                </a:lnTo>
                <a:lnTo>
                  <a:pt x="71931" y="159915"/>
                </a:lnTo>
                <a:lnTo>
                  <a:pt x="81171" y="158044"/>
                </a:lnTo>
                <a:lnTo>
                  <a:pt x="89236" y="156798"/>
                </a:lnTo>
                <a:lnTo>
                  <a:pt x="96517" y="155967"/>
                </a:lnTo>
                <a:lnTo>
                  <a:pt x="104229" y="155413"/>
                </a:lnTo>
                <a:lnTo>
                  <a:pt x="112228" y="155044"/>
                </a:lnTo>
                <a:lnTo>
                  <a:pt x="120418" y="154797"/>
                </a:lnTo>
                <a:lnTo>
                  <a:pt x="127784" y="155586"/>
                </a:lnTo>
                <a:lnTo>
                  <a:pt x="134598" y="157064"/>
                </a:lnTo>
                <a:lnTo>
                  <a:pt x="148203" y="161246"/>
                </a:lnTo>
                <a:lnTo>
                  <a:pt x="163775" y="166280"/>
                </a:lnTo>
                <a:lnTo>
                  <a:pt x="170023" y="168956"/>
                </a:lnTo>
                <a:lnTo>
                  <a:pt x="175141" y="171692"/>
                </a:lnTo>
                <a:lnTo>
                  <a:pt x="179505" y="174469"/>
                </a:lnTo>
                <a:lnTo>
                  <a:pt x="184319" y="178225"/>
                </a:lnTo>
                <a:lnTo>
                  <a:pt x="189434" y="182634"/>
                </a:lnTo>
                <a:lnTo>
                  <a:pt x="199244" y="191661"/>
                </a:lnTo>
                <a:lnTo>
                  <a:pt x="206780" y="198848"/>
                </a:lnTo>
                <a:lnTo>
                  <a:pt x="209170" y="203050"/>
                </a:lnTo>
                <a:lnTo>
                  <a:pt x="211826" y="212799"/>
                </a:lnTo>
                <a:lnTo>
                  <a:pt x="213006" y="223483"/>
                </a:lnTo>
                <a:lnTo>
                  <a:pt x="213322" y="228998"/>
                </a:lnTo>
                <a:lnTo>
                  <a:pt x="213671" y="240208"/>
                </a:lnTo>
                <a:lnTo>
                  <a:pt x="213764" y="245864"/>
                </a:lnTo>
                <a:lnTo>
                  <a:pt x="212874" y="251539"/>
                </a:lnTo>
                <a:lnTo>
                  <a:pt x="211328" y="257228"/>
                </a:lnTo>
                <a:lnTo>
                  <a:pt x="209345" y="262925"/>
                </a:lnTo>
                <a:lnTo>
                  <a:pt x="207070" y="268628"/>
                </a:lnTo>
                <a:lnTo>
                  <a:pt x="204601" y="274336"/>
                </a:lnTo>
                <a:lnTo>
                  <a:pt x="202003" y="280046"/>
                </a:lnTo>
                <a:lnTo>
                  <a:pt x="197413" y="287662"/>
                </a:lnTo>
                <a:lnTo>
                  <a:pt x="191496" y="296550"/>
                </a:lnTo>
                <a:lnTo>
                  <a:pt x="184693" y="306285"/>
                </a:lnTo>
                <a:lnTo>
                  <a:pt x="177301" y="313728"/>
                </a:lnTo>
                <a:lnTo>
                  <a:pt x="169515" y="319642"/>
                </a:lnTo>
                <a:lnTo>
                  <a:pt x="161467" y="324537"/>
                </a:lnTo>
                <a:lnTo>
                  <a:pt x="154197" y="328753"/>
                </a:lnTo>
                <a:lnTo>
                  <a:pt x="141039" y="335977"/>
                </a:lnTo>
                <a:lnTo>
                  <a:pt x="133910" y="338285"/>
                </a:lnTo>
                <a:lnTo>
                  <a:pt x="126301" y="339824"/>
                </a:lnTo>
                <a:lnTo>
                  <a:pt x="118370" y="340849"/>
                </a:lnTo>
                <a:lnTo>
                  <a:pt x="111178" y="342485"/>
                </a:lnTo>
                <a:lnTo>
                  <a:pt x="104478" y="344528"/>
                </a:lnTo>
                <a:lnTo>
                  <a:pt x="98106" y="346843"/>
                </a:lnTo>
                <a:lnTo>
                  <a:pt x="91001" y="348386"/>
                </a:lnTo>
                <a:lnTo>
                  <a:pt x="83407" y="349415"/>
                </a:lnTo>
                <a:lnTo>
                  <a:pt x="75487" y="350101"/>
                </a:lnTo>
                <a:lnTo>
                  <a:pt x="68302" y="350558"/>
                </a:lnTo>
                <a:lnTo>
                  <a:pt x="55238" y="351066"/>
                </a:lnTo>
                <a:lnTo>
                  <a:pt x="50992" y="350249"/>
                </a:lnTo>
                <a:lnTo>
                  <a:pt x="48162" y="348752"/>
                </a:lnTo>
                <a:lnTo>
                  <a:pt x="42501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3"/>
          <p:cNvSpPr/>
          <p:nvPr/>
        </p:nvSpPr>
        <p:spPr>
          <a:xfrm>
            <a:off x="7207549" y="5266720"/>
            <a:ext cx="330536" cy="390072"/>
          </a:xfrm>
          <a:custGeom>
            <a:avLst/>
            <a:gdLst/>
            <a:ahLst/>
            <a:cxnLst/>
            <a:rect l="0" t="0" r="0" b="0"/>
            <a:pathLst>
              <a:path w="330536" h="390072">
                <a:moveTo>
                  <a:pt x="236238" y="99665"/>
                </a:moveTo>
                <a:lnTo>
                  <a:pt x="227136" y="95114"/>
                </a:lnTo>
                <a:lnTo>
                  <a:pt x="221598" y="92821"/>
                </a:lnTo>
                <a:lnTo>
                  <a:pt x="215048" y="90340"/>
                </a:lnTo>
                <a:lnTo>
                  <a:pt x="207823" y="87733"/>
                </a:lnTo>
                <a:lnTo>
                  <a:pt x="201102" y="85995"/>
                </a:lnTo>
                <a:lnTo>
                  <a:pt x="194717" y="84837"/>
                </a:lnTo>
                <a:lnTo>
                  <a:pt x="188555" y="84064"/>
                </a:lnTo>
                <a:lnTo>
                  <a:pt x="181589" y="83549"/>
                </a:lnTo>
                <a:lnTo>
                  <a:pt x="174088" y="83206"/>
                </a:lnTo>
                <a:lnTo>
                  <a:pt x="166230" y="82977"/>
                </a:lnTo>
                <a:lnTo>
                  <a:pt x="159086" y="83777"/>
                </a:lnTo>
                <a:lnTo>
                  <a:pt x="152418" y="85263"/>
                </a:lnTo>
                <a:lnTo>
                  <a:pt x="146068" y="87206"/>
                </a:lnTo>
                <a:lnTo>
                  <a:pt x="139930" y="88501"/>
                </a:lnTo>
                <a:lnTo>
                  <a:pt x="133933" y="89365"/>
                </a:lnTo>
                <a:lnTo>
                  <a:pt x="128030" y="89941"/>
                </a:lnTo>
                <a:lnTo>
                  <a:pt x="121236" y="92230"/>
                </a:lnTo>
                <a:lnTo>
                  <a:pt x="113850" y="95660"/>
                </a:lnTo>
                <a:lnTo>
                  <a:pt x="98976" y="103600"/>
                </a:lnTo>
                <a:lnTo>
                  <a:pt x="86015" y="110304"/>
                </a:lnTo>
                <a:lnTo>
                  <a:pt x="78940" y="114377"/>
                </a:lnTo>
                <a:lnTo>
                  <a:pt x="71365" y="118998"/>
                </a:lnTo>
                <a:lnTo>
                  <a:pt x="63458" y="123983"/>
                </a:lnTo>
                <a:lnTo>
                  <a:pt x="56282" y="130165"/>
                </a:lnTo>
                <a:lnTo>
                  <a:pt x="49592" y="137143"/>
                </a:lnTo>
                <a:lnTo>
                  <a:pt x="43227" y="144653"/>
                </a:lnTo>
                <a:lnTo>
                  <a:pt x="38032" y="152517"/>
                </a:lnTo>
                <a:lnTo>
                  <a:pt x="33615" y="160617"/>
                </a:lnTo>
                <a:lnTo>
                  <a:pt x="29718" y="168874"/>
                </a:lnTo>
                <a:lnTo>
                  <a:pt x="10583" y="212352"/>
                </a:lnTo>
                <a:lnTo>
                  <a:pt x="5791" y="227177"/>
                </a:lnTo>
                <a:lnTo>
                  <a:pt x="2596" y="240871"/>
                </a:lnTo>
                <a:lnTo>
                  <a:pt x="467" y="253810"/>
                </a:lnTo>
                <a:lnTo>
                  <a:pt x="0" y="269103"/>
                </a:lnTo>
                <a:lnTo>
                  <a:pt x="641" y="285966"/>
                </a:lnTo>
                <a:lnTo>
                  <a:pt x="2021" y="303875"/>
                </a:lnTo>
                <a:lnTo>
                  <a:pt x="3893" y="317720"/>
                </a:lnTo>
                <a:lnTo>
                  <a:pt x="6095" y="328855"/>
                </a:lnTo>
                <a:lnTo>
                  <a:pt x="8514" y="338183"/>
                </a:lnTo>
                <a:lnTo>
                  <a:pt x="12032" y="346307"/>
                </a:lnTo>
                <a:lnTo>
                  <a:pt x="16282" y="353628"/>
                </a:lnTo>
                <a:lnTo>
                  <a:pt x="21021" y="360413"/>
                </a:lnTo>
                <a:lnTo>
                  <a:pt x="25132" y="366842"/>
                </a:lnTo>
                <a:lnTo>
                  <a:pt x="28826" y="373033"/>
                </a:lnTo>
                <a:lnTo>
                  <a:pt x="32240" y="379065"/>
                </a:lnTo>
                <a:lnTo>
                  <a:pt x="36422" y="383087"/>
                </a:lnTo>
                <a:lnTo>
                  <a:pt x="41115" y="385767"/>
                </a:lnTo>
                <a:lnTo>
                  <a:pt x="51409" y="388746"/>
                </a:lnTo>
                <a:lnTo>
                  <a:pt x="56821" y="389541"/>
                </a:lnTo>
                <a:lnTo>
                  <a:pt x="62334" y="390071"/>
                </a:lnTo>
                <a:lnTo>
                  <a:pt x="67915" y="389471"/>
                </a:lnTo>
                <a:lnTo>
                  <a:pt x="73540" y="388119"/>
                </a:lnTo>
                <a:lnTo>
                  <a:pt x="79196" y="386265"/>
                </a:lnTo>
                <a:lnTo>
                  <a:pt x="84870" y="384076"/>
                </a:lnTo>
                <a:lnTo>
                  <a:pt x="90559" y="381665"/>
                </a:lnTo>
                <a:lnTo>
                  <a:pt x="96256" y="379105"/>
                </a:lnTo>
                <a:lnTo>
                  <a:pt x="101007" y="374541"/>
                </a:lnTo>
                <a:lnTo>
                  <a:pt x="105127" y="368641"/>
                </a:lnTo>
                <a:lnTo>
                  <a:pt x="108825" y="361850"/>
                </a:lnTo>
                <a:lnTo>
                  <a:pt x="113196" y="355417"/>
                </a:lnTo>
                <a:lnTo>
                  <a:pt x="118015" y="349224"/>
                </a:lnTo>
                <a:lnTo>
                  <a:pt x="123133" y="343190"/>
                </a:lnTo>
                <a:lnTo>
                  <a:pt x="127497" y="335357"/>
                </a:lnTo>
                <a:lnTo>
                  <a:pt x="131359" y="326326"/>
                </a:lnTo>
                <a:lnTo>
                  <a:pt x="134886" y="316495"/>
                </a:lnTo>
                <a:lnTo>
                  <a:pt x="138190" y="303273"/>
                </a:lnTo>
                <a:lnTo>
                  <a:pt x="141345" y="287791"/>
                </a:lnTo>
                <a:lnTo>
                  <a:pt x="144401" y="270802"/>
                </a:lnTo>
                <a:lnTo>
                  <a:pt x="152877" y="229066"/>
                </a:lnTo>
                <a:lnTo>
                  <a:pt x="165818" y="170073"/>
                </a:lnTo>
                <a:lnTo>
                  <a:pt x="178724" y="116006"/>
                </a:lnTo>
                <a:lnTo>
                  <a:pt x="181703" y="99129"/>
                </a:lnTo>
                <a:lnTo>
                  <a:pt x="184642" y="79306"/>
                </a:lnTo>
                <a:lnTo>
                  <a:pt x="187553" y="57517"/>
                </a:lnTo>
                <a:lnTo>
                  <a:pt x="189494" y="40134"/>
                </a:lnTo>
                <a:lnTo>
                  <a:pt x="190787" y="25687"/>
                </a:lnTo>
                <a:lnTo>
                  <a:pt x="191651" y="13199"/>
                </a:lnTo>
                <a:lnTo>
                  <a:pt x="193178" y="5826"/>
                </a:lnTo>
                <a:lnTo>
                  <a:pt x="195149" y="1863"/>
                </a:lnTo>
                <a:lnTo>
                  <a:pt x="197415" y="174"/>
                </a:lnTo>
                <a:lnTo>
                  <a:pt x="198926" y="0"/>
                </a:lnTo>
                <a:lnTo>
                  <a:pt x="199933" y="837"/>
                </a:lnTo>
                <a:lnTo>
                  <a:pt x="203891" y="9104"/>
                </a:lnTo>
                <a:lnTo>
                  <a:pt x="206101" y="13574"/>
                </a:lnTo>
                <a:lnTo>
                  <a:pt x="207575" y="19411"/>
                </a:lnTo>
                <a:lnTo>
                  <a:pt x="208556" y="26160"/>
                </a:lnTo>
                <a:lnTo>
                  <a:pt x="209211" y="33516"/>
                </a:lnTo>
                <a:lnTo>
                  <a:pt x="210600" y="41278"/>
                </a:lnTo>
                <a:lnTo>
                  <a:pt x="212478" y="49310"/>
                </a:lnTo>
                <a:lnTo>
                  <a:pt x="214684" y="57523"/>
                </a:lnTo>
                <a:lnTo>
                  <a:pt x="219673" y="74267"/>
                </a:lnTo>
                <a:lnTo>
                  <a:pt x="222337" y="82733"/>
                </a:lnTo>
                <a:lnTo>
                  <a:pt x="227838" y="102299"/>
                </a:lnTo>
                <a:lnTo>
                  <a:pt x="230638" y="112852"/>
                </a:lnTo>
                <a:lnTo>
                  <a:pt x="232505" y="122744"/>
                </a:lnTo>
                <a:lnTo>
                  <a:pt x="233749" y="132196"/>
                </a:lnTo>
                <a:lnTo>
                  <a:pt x="234579" y="141354"/>
                </a:lnTo>
                <a:lnTo>
                  <a:pt x="236085" y="151270"/>
                </a:lnTo>
                <a:lnTo>
                  <a:pt x="238040" y="161691"/>
                </a:lnTo>
                <a:lnTo>
                  <a:pt x="242754" y="183430"/>
                </a:lnTo>
                <a:lnTo>
                  <a:pt x="248024" y="205790"/>
                </a:lnTo>
                <a:lnTo>
                  <a:pt x="250763" y="216135"/>
                </a:lnTo>
                <a:lnTo>
                  <a:pt x="256346" y="235250"/>
                </a:lnTo>
                <a:lnTo>
                  <a:pt x="260121" y="246252"/>
                </a:lnTo>
                <a:lnTo>
                  <a:pt x="269395" y="271178"/>
                </a:lnTo>
                <a:lnTo>
                  <a:pt x="275488" y="283539"/>
                </a:lnTo>
                <a:lnTo>
                  <a:pt x="282407" y="295590"/>
                </a:lnTo>
                <a:lnTo>
                  <a:pt x="289877" y="307434"/>
                </a:lnTo>
                <a:lnTo>
                  <a:pt x="295810" y="316283"/>
                </a:lnTo>
                <a:lnTo>
                  <a:pt x="300718" y="323134"/>
                </a:lnTo>
                <a:lnTo>
                  <a:pt x="308711" y="332334"/>
                </a:lnTo>
                <a:lnTo>
                  <a:pt x="312175" y="334788"/>
                </a:lnTo>
                <a:lnTo>
                  <a:pt x="319063" y="338241"/>
                </a:lnTo>
                <a:lnTo>
                  <a:pt x="330535" y="3396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4"/>
          <p:cNvSpPr/>
          <p:nvPr/>
        </p:nvSpPr>
        <p:spPr>
          <a:xfrm>
            <a:off x="7580947" y="5117782"/>
            <a:ext cx="60009" cy="488634"/>
          </a:xfrm>
          <a:custGeom>
            <a:avLst/>
            <a:gdLst/>
            <a:ahLst/>
            <a:cxnLst/>
            <a:rect l="0" t="0" r="0" b="0"/>
            <a:pathLst>
              <a:path w="60009" h="488634">
                <a:moveTo>
                  <a:pt x="0" y="0"/>
                </a:moveTo>
                <a:lnTo>
                  <a:pt x="4551" y="18204"/>
                </a:lnTo>
                <a:lnTo>
                  <a:pt x="5892" y="25471"/>
                </a:lnTo>
                <a:lnTo>
                  <a:pt x="7381" y="38626"/>
                </a:lnTo>
                <a:lnTo>
                  <a:pt x="8043" y="53362"/>
                </a:lnTo>
                <a:lnTo>
                  <a:pt x="8219" y="61292"/>
                </a:lnTo>
                <a:lnTo>
                  <a:pt x="14394" y="149479"/>
                </a:lnTo>
                <a:lnTo>
                  <a:pt x="15923" y="187085"/>
                </a:lnTo>
                <a:lnTo>
                  <a:pt x="17283" y="207591"/>
                </a:lnTo>
                <a:lnTo>
                  <a:pt x="21334" y="253235"/>
                </a:lnTo>
                <a:lnTo>
                  <a:pt x="23747" y="272646"/>
                </a:lnTo>
                <a:lnTo>
                  <a:pt x="26309" y="289397"/>
                </a:lnTo>
                <a:lnTo>
                  <a:pt x="31696" y="321026"/>
                </a:lnTo>
                <a:lnTo>
                  <a:pt x="37264" y="357308"/>
                </a:lnTo>
                <a:lnTo>
                  <a:pt x="39131" y="372508"/>
                </a:lnTo>
                <a:lnTo>
                  <a:pt x="40375" y="385499"/>
                </a:lnTo>
                <a:lnTo>
                  <a:pt x="41204" y="397017"/>
                </a:lnTo>
                <a:lnTo>
                  <a:pt x="42709" y="410411"/>
                </a:lnTo>
                <a:lnTo>
                  <a:pt x="46922" y="440532"/>
                </a:lnTo>
                <a:lnTo>
                  <a:pt x="49379" y="452756"/>
                </a:lnTo>
                <a:lnTo>
                  <a:pt x="51970" y="462810"/>
                </a:lnTo>
                <a:lnTo>
                  <a:pt x="60008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5"/>
          <p:cNvSpPr/>
          <p:nvPr/>
        </p:nvSpPr>
        <p:spPr>
          <a:xfrm>
            <a:off x="7755671" y="5272087"/>
            <a:ext cx="175041" cy="359881"/>
          </a:xfrm>
          <a:custGeom>
            <a:avLst/>
            <a:gdLst/>
            <a:ahLst/>
            <a:cxnLst/>
            <a:rect l="0" t="0" r="0" b="0"/>
            <a:pathLst>
              <a:path w="175041" h="359881">
                <a:moveTo>
                  <a:pt x="108169" y="0"/>
                </a:moveTo>
                <a:lnTo>
                  <a:pt x="94516" y="9102"/>
                </a:lnTo>
                <a:lnTo>
                  <a:pt x="89542" y="13688"/>
                </a:lnTo>
                <a:lnTo>
                  <a:pt x="85273" y="18650"/>
                </a:lnTo>
                <a:lnTo>
                  <a:pt x="81475" y="23864"/>
                </a:lnTo>
                <a:lnTo>
                  <a:pt x="77038" y="29244"/>
                </a:lnTo>
                <a:lnTo>
                  <a:pt x="72175" y="34736"/>
                </a:lnTo>
                <a:lnTo>
                  <a:pt x="67028" y="40303"/>
                </a:lnTo>
                <a:lnTo>
                  <a:pt x="60739" y="48776"/>
                </a:lnTo>
                <a:lnTo>
                  <a:pt x="53689" y="59187"/>
                </a:lnTo>
                <a:lnTo>
                  <a:pt x="46131" y="70891"/>
                </a:lnTo>
                <a:lnTo>
                  <a:pt x="39188" y="80598"/>
                </a:lnTo>
                <a:lnTo>
                  <a:pt x="32654" y="88975"/>
                </a:lnTo>
                <a:lnTo>
                  <a:pt x="26393" y="96464"/>
                </a:lnTo>
                <a:lnTo>
                  <a:pt x="20314" y="104314"/>
                </a:lnTo>
                <a:lnTo>
                  <a:pt x="14357" y="112405"/>
                </a:lnTo>
                <a:lnTo>
                  <a:pt x="8479" y="120657"/>
                </a:lnTo>
                <a:lnTo>
                  <a:pt x="4562" y="128063"/>
                </a:lnTo>
                <a:lnTo>
                  <a:pt x="1950" y="134905"/>
                </a:lnTo>
                <a:lnTo>
                  <a:pt x="209" y="141372"/>
                </a:lnTo>
                <a:lnTo>
                  <a:pt x="0" y="145683"/>
                </a:lnTo>
                <a:lnTo>
                  <a:pt x="814" y="148557"/>
                </a:lnTo>
                <a:lnTo>
                  <a:pt x="2308" y="150473"/>
                </a:lnTo>
                <a:lnTo>
                  <a:pt x="4258" y="151751"/>
                </a:lnTo>
                <a:lnTo>
                  <a:pt x="8964" y="153170"/>
                </a:lnTo>
                <a:lnTo>
                  <a:pt x="13457" y="153548"/>
                </a:lnTo>
                <a:lnTo>
                  <a:pt x="19310" y="153801"/>
                </a:lnTo>
                <a:lnTo>
                  <a:pt x="26070" y="153969"/>
                </a:lnTo>
                <a:lnTo>
                  <a:pt x="34386" y="153128"/>
                </a:lnTo>
                <a:lnTo>
                  <a:pt x="43740" y="151616"/>
                </a:lnTo>
                <a:lnTo>
                  <a:pt x="53786" y="149655"/>
                </a:lnTo>
                <a:lnTo>
                  <a:pt x="64294" y="149300"/>
                </a:lnTo>
                <a:lnTo>
                  <a:pt x="75109" y="150016"/>
                </a:lnTo>
                <a:lnTo>
                  <a:pt x="86128" y="151446"/>
                </a:lnTo>
                <a:lnTo>
                  <a:pt x="95380" y="152398"/>
                </a:lnTo>
                <a:lnTo>
                  <a:pt x="103453" y="153034"/>
                </a:lnTo>
                <a:lnTo>
                  <a:pt x="110740" y="153458"/>
                </a:lnTo>
                <a:lnTo>
                  <a:pt x="117503" y="154693"/>
                </a:lnTo>
                <a:lnTo>
                  <a:pt x="123917" y="156469"/>
                </a:lnTo>
                <a:lnTo>
                  <a:pt x="130097" y="158605"/>
                </a:lnTo>
                <a:lnTo>
                  <a:pt x="135170" y="160982"/>
                </a:lnTo>
                <a:lnTo>
                  <a:pt x="139505" y="163519"/>
                </a:lnTo>
                <a:lnTo>
                  <a:pt x="143347" y="166162"/>
                </a:lnTo>
                <a:lnTo>
                  <a:pt x="146861" y="169830"/>
                </a:lnTo>
                <a:lnTo>
                  <a:pt x="150156" y="174180"/>
                </a:lnTo>
                <a:lnTo>
                  <a:pt x="153305" y="178985"/>
                </a:lnTo>
                <a:lnTo>
                  <a:pt x="156357" y="183141"/>
                </a:lnTo>
                <a:lnTo>
                  <a:pt x="159344" y="186864"/>
                </a:lnTo>
                <a:lnTo>
                  <a:pt x="162288" y="190299"/>
                </a:lnTo>
                <a:lnTo>
                  <a:pt x="165203" y="195446"/>
                </a:lnTo>
                <a:lnTo>
                  <a:pt x="168100" y="201735"/>
                </a:lnTo>
                <a:lnTo>
                  <a:pt x="170983" y="208785"/>
                </a:lnTo>
                <a:lnTo>
                  <a:pt x="172904" y="215390"/>
                </a:lnTo>
                <a:lnTo>
                  <a:pt x="174186" y="221698"/>
                </a:lnTo>
                <a:lnTo>
                  <a:pt x="175040" y="227809"/>
                </a:lnTo>
                <a:lnTo>
                  <a:pt x="174657" y="233788"/>
                </a:lnTo>
                <a:lnTo>
                  <a:pt x="173449" y="239678"/>
                </a:lnTo>
                <a:lnTo>
                  <a:pt x="171691" y="245511"/>
                </a:lnTo>
                <a:lnTo>
                  <a:pt x="170520" y="252256"/>
                </a:lnTo>
                <a:lnTo>
                  <a:pt x="169739" y="259611"/>
                </a:lnTo>
                <a:lnTo>
                  <a:pt x="169218" y="267371"/>
                </a:lnTo>
                <a:lnTo>
                  <a:pt x="167918" y="274450"/>
                </a:lnTo>
                <a:lnTo>
                  <a:pt x="166098" y="281074"/>
                </a:lnTo>
                <a:lnTo>
                  <a:pt x="163933" y="287396"/>
                </a:lnTo>
                <a:lnTo>
                  <a:pt x="160585" y="294467"/>
                </a:lnTo>
                <a:lnTo>
                  <a:pt x="156449" y="302039"/>
                </a:lnTo>
                <a:lnTo>
                  <a:pt x="151785" y="309944"/>
                </a:lnTo>
                <a:lnTo>
                  <a:pt x="147724" y="317120"/>
                </a:lnTo>
                <a:lnTo>
                  <a:pt x="140671" y="330172"/>
                </a:lnTo>
                <a:lnTo>
                  <a:pt x="136504" y="335367"/>
                </a:lnTo>
                <a:lnTo>
                  <a:pt x="131821" y="339783"/>
                </a:lnTo>
                <a:lnTo>
                  <a:pt x="126795" y="343680"/>
                </a:lnTo>
                <a:lnTo>
                  <a:pt x="121539" y="347230"/>
                </a:lnTo>
                <a:lnTo>
                  <a:pt x="116130" y="350549"/>
                </a:lnTo>
                <a:lnTo>
                  <a:pt x="110618" y="353714"/>
                </a:lnTo>
                <a:lnTo>
                  <a:pt x="105039" y="355825"/>
                </a:lnTo>
                <a:lnTo>
                  <a:pt x="99415" y="357232"/>
                </a:lnTo>
                <a:lnTo>
                  <a:pt x="93760" y="358169"/>
                </a:lnTo>
                <a:lnTo>
                  <a:pt x="88085" y="358795"/>
                </a:lnTo>
                <a:lnTo>
                  <a:pt x="82397" y="359212"/>
                </a:lnTo>
                <a:lnTo>
                  <a:pt x="71949" y="359675"/>
                </a:lnTo>
                <a:lnTo>
                  <a:pt x="64131" y="359880"/>
                </a:lnTo>
                <a:lnTo>
                  <a:pt x="58808" y="358030"/>
                </a:lnTo>
                <a:lnTo>
                  <a:pt x="52402" y="354892"/>
                </a:lnTo>
                <a:lnTo>
                  <a:pt x="45273" y="350894"/>
                </a:lnTo>
                <a:lnTo>
                  <a:pt x="39568" y="347277"/>
                </a:lnTo>
                <a:lnTo>
                  <a:pt x="34813" y="343913"/>
                </a:lnTo>
                <a:lnTo>
                  <a:pt x="30690" y="340718"/>
                </a:lnTo>
                <a:lnTo>
                  <a:pt x="27941" y="337636"/>
                </a:lnTo>
                <a:lnTo>
                  <a:pt x="26109" y="334628"/>
                </a:lnTo>
                <a:lnTo>
                  <a:pt x="23120" y="327794"/>
                </a:lnTo>
                <a:lnTo>
                  <a:pt x="20989" y="323304"/>
                </a:lnTo>
                <a:lnTo>
                  <a:pt x="13871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6"/>
          <p:cNvSpPr/>
          <p:nvPr/>
        </p:nvSpPr>
        <p:spPr>
          <a:xfrm>
            <a:off x="7949565" y="5332095"/>
            <a:ext cx="235018" cy="256841"/>
          </a:xfrm>
          <a:custGeom>
            <a:avLst/>
            <a:gdLst/>
            <a:ahLst/>
            <a:cxnLst/>
            <a:rect l="0" t="0" r="0" b="0"/>
            <a:pathLst>
              <a:path w="235018" h="256841">
                <a:moveTo>
                  <a:pt x="60007" y="0"/>
                </a:moveTo>
                <a:lnTo>
                  <a:pt x="60007" y="31244"/>
                </a:lnTo>
                <a:lnTo>
                  <a:pt x="60960" y="40832"/>
                </a:lnTo>
                <a:lnTo>
                  <a:pt x="62547" y="52938"/>
                </a:lnTo>
                <a:lnTo>
                  <a:pt x="64558" y="66725"/>
                </a:lnTo>
                <a:lnTo>
                  <a:pt x="65899" y="78773"/>
                </a:lnTo>
                <a:lnTo>
                  <a:pt x="66792" y="89663"/>
                </a:lnTo>
                <a:lnTo>
                  <a:pt x="67389" y="99780"/>
                </a:lnTo>
                <a:lnTo>
                  <a:pt x="68050" y="126261"/>
                </a:lnTo>
                <a:lnTo>
                  <a:pt x="68475" y="176176"/>
                </a:lnTo>
                <a:lnTo>
                  <a:pt x="69463" y="185078"/>
                </a:lnTo>
                <a:lnTo>
                  <a:pt x="71073" y="192918"/>
                </a:lnTo>
                <a:lnTo>
                  <a:pt x="73099" y="200049"/>
                </a:lnTo>
                <a:lnTo>
                  <a:pt x="76355" y="207661"/>
                </a:lnTo>
                <a:lnTo>
                  <a:pt x="80430" y="215593"/>
                </a:lnTo>
                <a:lnTo>
                  <a:pt x="89086" y="231074"/>
                </a:lnTo>
                <a:lnTo>
                  <a:pt x="96109" y="244304"/>
                </a:lnTo>
                <a:lnTo>
                  <a:pt x="100268" y="248594"/>
                </a:lnTo>
                <a:lnTo>
                  <a:pt x="104944" y="251455"/>
                </a:lnTo>
                <a:lnTo>
                  <a:pt x="109967" y="253361"/>
                </a:lnTo>
                <a:lnTo>
                  <a:pt x="114269" y="254632"/>
                </a:lnTo>
                <a:lnTo>
                  <a:pt x="121588" y="256045"/>
                </a:lnTo>
                <a:lnTo>
                  <a:pt x="125827" y="256421"/>
                </a:lnTo>
                <a:lnTo>
                  <a:pt x="130557" y="256672"/>
                </a:lnTo>
                <a:lnTo>
                  <a:pt x="135615" y="256840"/>
                </a:lnTo>
                <a:lnTo>
                  <a:pt x="140892" y="255999"/>
                </a:lnTo>
                <a:lnTo>
                  <a:pt x="146316" y="254486"/>
                </a:lnTo>
                <a:lnTo>
                  <a:pt x="151836" y="252525"/>
                </a:lnTo>
                <a:lnTo>
                  <a:pt x="158374" y="249312"/>
                </a:lnTo>
                <a:lnTo>
                  <a:pt x="165590" y="245266"/>
                </a:lnTo>
                <a:lnTo>
                  <a:pt x="173259" y="240663"/>
                </a:lnTo>
                <a:lnTo>
                  <a:pt x="179323" y="235689"/>
                </a:lnTo>
                <a:lnTo>
                  <a:pt x="184319" y="230469"/>
                </a:lnTo>
                <a:lnTo>
                  <a:pt x="188602" y="225083"/>
                </a:lnTo>
                <a:lnTo>
                  <a:pt x="192409" y="220540"/>
                </a:lnTo>
                <a:lnTo>
                  <a:pt x="199181" y="212953"/>
                </a:lnTo>
                <a:lnTo>
                  <a:pt x="203272" y="205785"/>
                </a:lnTo>
                <a:lnTo>
                  <a:pt x="207905" y="196245"/>
                </a:lnTo>
                <a:lnTo>
                  <a:pt x="217179" y="175802"/>
                </a:lnTo>
                <a:lnTo>
                  <a:pt x="224476" y="160367"/>
                </a:lnTo>
                <a:lnTo>
                  <a:pt x="227756" y="150726"/>
                </a:lnTo>
                <a:lnTo>
                  <a:pt x="230895" y="139536"/>
                </a:lnTo>
                <a:lnTo>
                  <a:pt x="233939" y="127314"/>
                </a:lnTo>
                <a:lnTo>
                  <a:pt x="235017" y="115356"/>
                </a:lnTo>
                <a:lnTo>
                  <a:pt x="234783" y="103574"/>
                </a:lnTo>
                <a:lnTo>
                  <a:pt x="233675" y="91909"/>
                </a:lnTo>
                <a:lnTo>
                  <a:pt x="231030" y="81275"/>
                </a:lnTo>
                <a:lnTo>
                  <a:pt x="227363" y="71328"/>
                </a:lnTo>
                <a:lnTo>
                  <a:pt x="223012" y="61840"/>
                </a:lnTo>
                <a:lnTo>
                  <a:pt x="218207" y="54561"/>
                </a:lnTo>
                <a:lnTo>
                  <a:pt x="213099" y="48757"/>
                </a:lnTo>
                <a:lnTo>
                  <a:pt x="207789" y="43934"/>
                </a:lnTo>
                <a:lnTo>
                  <a:pt x="202343" y="39767"/>
                </a:lnTo>
                <a:lnTo>
                  <a:pt x="196808" y="36036"/>
                </a:lnTo>
                <a:lnTo>
                  <a:pt x="191213" y="32596"/>
                </a:lnTo>
                <a:lnTo>
                  <a:pt x="186530" y="30303"/>
                </a:lnTo>
                <a:lnTo>
                  <a:pt x="182456" y="28775"/>
                </a:lnTo>
                <a:lnTo>
                  <a:pt x="178787" y="27756"/>
                </a:lnTo>
                <a:lnTo>
                  <a:pt x="167091" y="24083"/>
                </a:lnTo>
                <a:lnTo>
                  <a:pt x="159971" y="21770"/>
                </a:lnTo>
                <a:lnTo>
                  <a:pt x="152368" y="20229"/>
                </a:lnTo>
                <a:lnTo>
                  <a:pt x="144440" y="19200"/>
                </a:lnTo>
                <a:lnTo>
                  <a:pt x="136299" y="18516"/>
                </a:lnTo>
                <a:lnTo>
                  <a:pt x="128014" y="18059"/>
                </a:lnTo>
                <a:lnTo>
                  <a:pt x="111187" y="17550"/>
                </a:lnTo>
                <a:lnTo>
                  <a:pt x="76547" y="17265"/>
                </a:lnTo>
                <a:lnTo>
                  <a:pt x="63414" y="18178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7"/>
          <p:cNvSpPr/>
          <p:nvPr/>
        </p:nvSpPr>
        <p:spPr>
          <a:xfrm>
            <a:off x="217169" y="3506314"/>
            <a:ext cx="668656" cy="449266"/>
          </a:xfrm>
          <a:custGeom>
            <a:avLst/>
            <a:gdLst/>
            <a:ahLst/>
            <a:cxnLst/>
            <a:rect l="0" t="0" r="0" b="0"/>
            <a:pathLst>
              <a:path w="668656" h="449266">
                <a:moveTo>
                  <a:pt x="0" y="402746"/>
                </a:moveTo>
                <a:lnTo>
                  <a:pt x="18204" y="398195"/>
                </a:lnTo>
                <a:lnTo>
                  <a:pt x="38626" y="395365"/>
                </a:lnTo>
                <a:lnTo>
                  <a:pt x="56742" y="389975"/>
                </a:lnTo>
                <a:lnTo>
                  <a:pt x="86774" y="379621"/>
                </a:lnTo>
                <a:lnTo>
                  <a:pt x="128726" y="365563"/>
                </a:lnTo>
                <a:lnTo>
                  <a:pt x="141062" y="359860"/>
                </a:lnTo>
                <a:lnTo>
                  <a:pt x="155954" y="352248"/>
                </a:lnTo>
                <a:lnTo>
                  <a:pt x="172550" y="343363"/>
                </a:lnTo>
                <a:lnTo>
                  <a:pt x="186471" y="335535"/>
                </a:lnTo>
                <a:lnTo>
                  <a:pt x="198609" y="328411"/>
                </a:lnTo>
                <a:lnTo>
                  <a:pt x="209559" y="321756"/>
                </a:lnTo>
                <a:lnTo>
                  <a:pt x="219716" y="314463"/>
                </a:lnTo>
                <a:lnTo>
                  <a:pt x="229345" y="306743"/>
                </a:lnTo>
                <a:lnTo>
                  <a:pt x="238622" y="298739"/>
                </a:lnTo>
                <a:lnTo>
                  <a:pt x="256549" y="284765"/>
                </a:lnTo>
                <a:lnTo>
                  <a:pt x="274042" y="271252"/>
                </a:lnTo>
                <a:lnTo>
                  <a:pt x="282707" y="263648"/>
                </a:lnTo>
                <a:lnTo>
                  <a:pt x="291342" y="255722"/>
                </a:lnTo>
                <a:lnTo>
                  <a:pt x="302813" y="243770"/>
                </a:lnTo>
                <a:lnTo>
                  <a:pt x="354667" y="186840"/>
                </a:lnTo>
                <a:lnTo>
                  <a:pt x="365032" y="175941"/>
                </a:lnTo>
                <a:lnTo>
                  <a:pt x="379562" y="156293"/>
                </a:lnTo>
                <a:lnTo>
                  <a:pt x="396869" y="130811"/>
                </a:lnTo>
                <a:lnTo>
                  <a:pt x="416027" y="101441"/>
                </a:lnTo>
                <a:lnTo>
                  <a:pt x="428799" y="79956"/>
                </a:lnTo>
                <a:lnTo>
                  <a:pt x="437314" y="63727"/>
                </a:lnTo>
                <a:lnTo>
                  <a:pt x="442990" y="51004"/>
                </a:lnTo>
                <a:lnTo>
                  <a:pt x="446774" y="41568"/>
                </a:lnTo>
                <a:lnTo>
                  <a:pt x="450979" y="28545"/>
                </a:lnTo>
                <a:lnTo>
                  <a:pt x="451148" y="23738"/>
                </a:lnTo>
                <a:lnTo>
                  <a:pt x="450308" y="19582"/>
                </a:lnTo>
                <a:lnTo>
                  <a:pt x="446835" y="12423"/>
                </a:lnTo>
                <a:lnTo>
                  <a:pt x="442116" y="6066"/>
                </a:lnTo>
                <a:lnTo>
                  <a:pt x="439524" y="3990"/>
                </a:lnTo>
                <a:lnTo>
                  <a:pt x="436844" y="2606"/>
                </a:lnTo>
                <a:lnTo>
                  <a:pt x="434104" y="1683"/>
                </a:lnTo>
                <a:lnTo>
                  <a:pt x="413237" y="81"/>
                </a:lnTo>
                <a:lnTo>
                  <a:pt x="409794" y="0"/>
                </a:lnTo>
                <a:lnTo>
                  <a:pt x="400888" y="2450"/>
                </a:lnTo>
                <a:lnTo>
                  <a:pt x="395846" y="4437"/>
                </a:lnTo>
                <a:lnTo>
                  <a:pt x="379649" y="16335"/>
                </a:lnTo>
                <a:lnTo>
                  <a:pt x="368441" y="26538"/>
                </a:lnTo>
                <a:lnTo>
                  <a:pt x="355204" y="39327"/>
                </a:lnTo>
                <a:lnTo>
                  <a:pt x="336621" y="57711"/>
                </a:lnTo>
                <a:lnTo>
                  <a:pt x="328237" y="67948"/>
                </a:lnTo>
                <a:lnTo>
                  <a:pt x="320742" y="78582"/>
                </a:lnTo>
                <a:lnTo>
                  <a:pt x="313841" y="89482"/>
                </a:lnTo>
                <a:lnTo>
                  <a:pt x="306382" y="102463"/>
                </a:lnTo>
                <a:lnTo>
                  <a:pt x="290475" y="132127"/>
                </a:lnTo>
                <a:lnTo>
                  <a:pt x="270005" y="171856"/>
                </a:lnTo>
                <a:lnTo>
                  <a:pt x="263824" y="183096"/>
                </a:lnTo>
                <a:lnTo>
                  <a:pt x="257798" y="193448"/>
                </a:lnTo>
                <a:lnTo>
                  <a:pt x="251875" y="203206"/>
                </a:lnTo>
                <a:lnTo>
                  <a:pt x="246022" y="216380"/>
                </a:lnTo>
                <a:lnTo>
                  <a:pt x="240215" y="231829"/>
                </a:lnTo>
                <a:lnTo>
                  <a:pt x="234438" y="248796"/>
                </a:lnTo>
                <a:lnTo>
                  <a:pt x="230587" y="263918"/>
                </a:lnTo>
                <a:lnTo>
                  <a:pt x="228020" y="277809"/>
                </a:lnTo>
                <a:lnTo>
                  <a:pt x="226309" y="290879"/>
                </a:lnTo>
                <a:lnTo>
                  <a:pt x="225167" y="301498"/>
                </a:lnTo>
                <a:lnTo>
                  <a:pt x="224407" y="310482"/>
                </a:lnTo>
                <a:lnTo>
                  <a:pt x="223900" y="318377"/>
                </a:lnTo>
                <a:lnTo>
                  <a:pt x="223562" y="326497"/>
                </a:lnTo>
                <a:lnTo>
                  <a:pt x="223186" y="343140"/>
                </a:lnTo>
                <a:lnTo>
                  <a:pt x="224991" y="352531"/>
                </a:lnTo>
                <a:lnTo>
                  <a:pt x="228099" y="362602"/>
                </a:lnTo>
                <a:lnTo>
                  <a:pt x="232076" y="373125"/>
                </a:lnTo>
                <a:lnTo>
                  <a:pt x="235680" y="381094"/>
                </a:lnTo>
                <a:lnTo>
                  <a:pt x="242224" y="392487"/>
                </a:lnTo>
                <a:lnTo>
                  <a:pt x="251264" y="404257"/>
                </a:lnTo>
                <a:lnTo>
                  <a:pt x="259628" y="410720"/>
                </a:lnTo>
                <a:lnTo>
                  <a:pt x="268743" y="415815"/>
                </a:lnTo>
                <a:lnTo>
                  <a:pt x="284896" y="421626"/>
                </a:lnTo>
                <a:lnTo>
                  <a:pt x="295213" y="425424"/>
                </a:lnTo>
                <a:lnTo>
                  <a:pt x="306149" y="427112"/>
                </a:lnTo>
                <a:lnTo>
                  <a:pt x="310779" y="426610"/>
                </a:lnTo>
                <a:lnTo>
                  <a:pt x="314819" y="425323"/>
                </a:lnTo>
                <a:lnTo>
                  <a:pt x="318464" y="423512"/>
                </a:lnTo>
                <a:lnTo>
                  <a:pt x="327595" y="421500"/>
                </a:lnTo>
                <a:lnTo>
                  <a:pt x="332697" y="420964"/>
                </a:lnTo>
                <a:lnTo>
                  <a:pt x="345985" y="415288"/>
                </a:lnTo>
                <a:lnTo>
                  <a:pt x="360464" y="407367"/>
                </a:lnTo>
                <a:lnTo>
                  <a:pt x="380278" y="396601"/>
                </a:lnTo>
                <a:lnTo>
                  <a:pt x="395708" y="386997"/>
                </a:lnTo>
                <a:lnTo>
                  <a:pt x="414630" y="376379"/>
                </a:lnTo>
                <a:lnTo>
                  <a:pt x="434788" y="366262"/>
                </a:lnTo>
                <a:lnTo>
                  <a:pt x="453272" y="358591"/>
                </a:lnTo>
                <a:lnTo>
                  <a:pt x="464106" y="353307"/>
                </a:lnTo>
                <a:lnTo>
                  <a:pt x="476092" y="346926"/>
                </a:lnTo>
                <a:lnTo>
                  <a:pt x="488845" y="339815"/>
                </a:lnTo>
                <a:lnTo>
                  <a:pt x="502109" y="331264"/>
                </a:lnTo>
                <a:lnTo>
                  <a:pt x="515715" y="321754"/>
                </a:lnTo>
                <a:lnTo>
                  <a:pt x="529547" y="311604"/>
                </a:lnTo>
                <a:lnTo>
                  <a:pt x="540674" y="302932"/>
                </a:lnTo>
                <a:lnTo>
                  <a:pt x="549997" y="295246"/>
                </a:lnTo>
                <a:lnTo>
                  <a:pt x="558117" y="288217"/>
                </a:lnTo>
                <a:lnTo>
                  <a:pt x="566388" y="280673"/>
                </a:lnTo>
                <a:lnTo>
                  <a:pt x="583198" y="264671"/>
                </a:lnTo>
                <a:lnTo>
                  <a:pt x="589777" y="257356"/>
                </a:lnTo>
                <a:lnTo>
                  <a:pt x="599626" y="244148"/>
                </a:lnTo>
                <a:lnTo>
                  <a:pt x="604638" y="234468"/>
                </a:lnTo>
                <a:lnTo>
                  <a:pt x="605975" y="230553"/>
                </a:lnTo>
                <a:lnTo>
                  <a:pt x="610000" y="223663"/>
                </a:lnTo>
                <a:lnTo>
                  <a:pt x="612407" y="220492"/>
                </a:lnTo>
                <a:lnTo>
                  <a:pt x="614964" y="219331"/>
                </a:lnTo>
                <a:lnTo>
                  <a:pt x="617621" y="219509"/>
                </a:lnTo>
                <a:lnTo>
                  <a:pt x="620345" y="220580"/>
                </a:lnTo>
                <a:lnTo>
                  <a:pt x="622161" y="222247"/>
                </a:lnTo>
                <a:lnTo>
                  <a:pt x="623372" y="224311"/>
                </a:lnTo>
                <a:lnTo>
                  <a:pt x="624179" y="226639"/>
                </a:lnTo>
                <a:lnTo>
                  <a:pt x="623764" y="229144"/>
                </a:lnTo>
                <a:lnTo>
                  <a:pt x="616255" y="242547"/>
                </a:lnTo>
                <a:lnTo>
                  <a:pt x="613720" y="247369"/>
                </a:lnTo>
                <a:lnTo>
                  <a:pt x="610902" y="260347"/>
                </a:lnTo>
                <a:lnTo>
                  <a:pt x="610151" y="267808"/>
                </a:lnTo>
                <a:lnTo>
                  <a:pt x="606776" y="281178"/>
                </a:lnTo>
                <a:lnTo>
                  <a:pt x="603053" y="294423"/>
                </a:lnTo>
                <a:lnTo>
                  <a:pt x="602061" y="301956"/>
                </a:lnTo>
                <a:lnTo>
                  <a:pt x="601399" y="309835"/>
                </a:lnTo>
                <a:lnTo>
                  <a:pt x="600958" y="322708"/>
                </a:lnTo>
                <a:lnTo>
                  <a:pt x="600468" y="357331"/>
                </a:lnTo>
                <a:lnTo>
                  <a:pt x="601289" y="373422"/>
                </a:lnTo>
                <a:lnTo>
                  <a:pt x="602790" y="387959"/>
                </a:lnTo>
                <a:lnTo>
                  <a:pt x="604742" y="401460"/>
                </a:lnTo>
                <a:lnTo>
                  <a:pt x="608902" y="413319"/>
                </a:lnTo>
                <a:lnTo>
                  <a:pt x="614532" y="424082"/>
                </a:lnTo>
                <a:lnTo>
                  <a:pt x="621143" y="434115"/>
                </a:lnTo>
                <a:lnTo>
                  <a:pt x="627456" y="440803"/>
                </a:lnTo>
                <a:lnTo>
                  <a:pt x="633569" y="445263"/>
                </a:lnTo>
                <a:lnTo>
                  <a:pt x="639550" y="448235"/>
                </a:lnTo>
                <a:lnTo>
                  <a:pt x="644489" y="449265"/>
                </a:lnTo>
                <a:lnTo>
                  <a:pt x="648734" y="448998"/>
                </a:lnTo>
                <a:lnTo>
                  <a:pt x="668655" y="4456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8"/>
          <p:cNvSpPr/>
          <p:nvPr/>
        </p:nvSpPr>
        <p:spPr>
          <a:xfrm>
            <a:off x="928687" y="3609022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0" y="17145"/>
                </a:moveTo>
                <a:lnTo>
                  <a:pt x="0" y="8044"/>
                </a:lnTo>
                <a:lnTo>
                  <a:pt x="952" y="5362"/>
                </a:lnTo>
                <a:lnTo>
                  <a:pt x="2540" y="3575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9"/>
          <p:cNvSpPr/>
          <p:nvPr/>
        </p:nvSpPr>
        <p:spPr>
          <a:xfrm>
            <a:off x="971549" y="3746182"/>
            <a:ext cx="493981" cy="248604"/>
          </a:xfrm>
          <a:custGeom>
            <a:avLst/>
            <a:gdLst/>
            <a:ahLst/>
            <a:cxnLst/>
            <a:rect l="0" t="0" r="0" b="0"/>
            <a:pathLst>
              <a:path w="493981" h="248604">
                <a:moveTo>
                  <a:pt x="0" y="0"/>
                </a:moveTo>
                <a:lnTo>
                  <a:pt x="0" y="183822"/>
                </a:lnTo>
                <a:lnTo>
                  <a:pt x="953" y="184460"/>
                </a:lnTo>
                <a:lnTo>
                  <a:pt x="2540" y="183934"/>
                </a:lnTo>
                <a:lnTo>
                  <a:pt x="4551" y="182630"/>
                </a:lnTo>
                <a:lnTo>
                  <a:pt x="5892" y="180808"/>
                </a:lnTo>
                <a:lnTo>
                  <a:pt x="6786" y="178641"/>
                </a:lnTo>
                <a:lnTo>
                  <a:pt x="7381" y="176244"/>
                </a:lnTo>
                <a:lnTo>
                  <a:pt x="9683" y="169884"/>
                </a:lnTo>
                <a:lnTo>
                  <a:pt x="17321" y="150116"/>
                </a:lnTo>
                <a:lnTo>
                  <a:pt x="22025" y="141035"/>
                </a:lnTo>
                <a:lnTo>
                  <a:pt x="27066" y="133076"/>
                </a:lnTo>
                <a:lnTo>
                  <a:pt x="32332" y="125865"/>
                </a:lnTo>
                <a:lnTo>
                  <a:pt x="43262" y="110232"/>
                </a:lnTo>
                <a:lnTo>
                  <a:pt x="48844" y="102063"/>
                </a:lnTo>
                <a:lnTo>
                  <a:pt x="55423" y="93760"/>
                </a:lnTo>
                <a:lnTo>
                  <a:pt x="62666" y="85367"/>
                </a:lnTo>
                <a:lnTo>
                  <a:pt x="77382" y="69373"/>
                </a:lnTo>
                <a:lnTo>
                  <a:pt x="90272" y="55915"/>
                </a:lnTo>
                <a:lnTo>
                  <a:pt x="97329" y="49659"/>
                </a:lnTo>
                <a:lnTo>
                  <a:pt x="104891" y="43584"/>
                </a:lnTo>
                <a:lnTo>
                  <a:pt x="112790" y="37628"/>
                </a:lnTo>
                <a:lnTo>
                  <a:pt x="119961" y="32705"/>
                </a:lnTo>
                <a:lnTo>
                  <a:pt x="126647" y="28471"/>
                </a:lnTo>
                <a:lnTo>
                  <a:pt x="140108" y="21226"/>
                </a:lnTo>
                <a:lnTo>
                  <a:pt x="147698" y="17961"/>
                </a:lnTo>
                <a:lnTo>
                  <a:pt x="162799" y="11793"/>
                </a:lnTo>
                <a:lnTo>
                  <a:pt x="175860" y="5876"/>
                </a:lnTo>
                <a:lnTo>
                  <a:pt x="188015" y="2612"/>
                </a:lnTo>
                <a:lnTo>
                  <a:pt x="203029" y="774"/>
                </a:lnTo>
                <a:lnTo>
                  <a:pt x="206790" y="516"/>
                </a:lnTo>
                <a:lnTo>
                  <a:pt x="216049" y="2770"/>
                </a:lnTo>
                <a:lnTo>
                  <a:pt x="221186" y="4704"/>
                </a:lnTo>
                <a:lnTo>
                  <a:pt x="224610" y="6946"/>
                </a:lnTo>
                <a:lnTo>
                  <a:pt x="226892" y="9393"/>
                </a:lnTo>
                <a:lnTo>
                  <a:pt x="230381" y="14652"/>
                </a:lnTo>
                <a:lnTo>
                  <a:pt x="235107" y="20165"/>
                </a:lnTo>
                <a:lnTo>
                  <a:pt x="236748" y="23921"/>
                </a:lnTo>
                <a:lnTo>
                  <a:pt x="237842" y="28330"/>
                </a:lnTo>
                <a:lnTo>
                  <a:pt x="238572" y="33174"/>
                </a:lnTo>
                <a:lnTo>
                  <a:pt x="238105" y="38309"/>
                </a:lnTo>
                <a:lnTo>
                  <a:pt x="236842" y="43637"/>
                </a:lnTo>
                <a:lnTo>
                  <a:pt x="235047" y="49094"/>
                </a:lnTo>
                <a:lnTo>
                  <a:pt x="232898" y="56542"/>
                </a:lnTo>
                <a:lnTo>
                  <a:pt x="227971" y="74977"/>
                </a:lnTo>
                <a:lnTo>
                  <a:pt x="225323" y="88085"/>
                </a:lnTo>
                <a:lnTo>
                  <a:pt x="219841" y="120429"/>
                </a:lnTo>
                <a:lnTo>
                  <a:pt x="217046" y="134578"/>
                </a:lnTo>
                <a:lnTo>
                  <a:pt x="214230" y="146869"/>
                </a:lnTo>
                <a:lnTo>
                  <a:pt x="211400" y="157920"/>
                </a:lnTo>
                <a:lnTo>
                  <a:pt x="210466" y="168145"/>
                </a:lnTo>
                <a:lnTo>
                  <a:pt x="210796" y="177819"/>
                </a:lnTo>
                <a:lnTo>
                  <a:pt x="211968" y="187126"/>
                </a:lnTo>
                <a:lnTo>
                  <a:pt x="214655" y="194284"/>
                </a:lnTo>
                <a:lnTo>
                  <a:pt x="218351" y="200007"/>
                </a:lnTo>
                <a:lnTo>
                  <a:pt x="226585" y="208907"/>
                </a:lnTo>
                <a:lnTo>
                  <a:pt x="233420" y="216038"/>
                </a:lnTo>
                <a:lnTo>
                  <a:pt x="237528" y="217368"/>
                </a:lnTo>
                <a:lnTo>
                  <a:pt x="242172" y="217302"/>
                </a:lnTo>
                <a:lnTo>
                  <a:pt x="252412" y="215641"/>
                </a:lnTo>
                <a:lnTo>
                  <a:pt x="263313" y="214903"/>
                </a:lnTo>
                <a:lnTo>
                  <a:pt x="277049" y="214575"/>
                </a:lnTo>
                <a:lnTo>
                  <a:pt x="284712" y="214488"/>
                </a:lnTo>
                <a:lnTo>
                  <a:pt x="291725" y="212524"/>
                </a:lnTo>
                <a:lnTo>
                  <a:pt x="304598" y="205263"/>
                </a:lnTo>
                <a:lnTo>
                  <a:pt x="315461" y="199707"/>
                </a:lnTo>
                <a:lnTo>
                  <a:pt x="329370" y="193146"/>
                </a:lnTo>
                <a:lnTo>
                  <a:pt x="345310" y="185914"/>
                </a:lnTo>
                <a:lnTo>
                  <a:pt x="357842" y="179188"/>
                </a:lnTo>
                <a:lnTo>
                  <a:pt x="368101" y="172798"/>
                </a:lnTo>
                <a:lnTo>
                  <a:pt x="386486" y="159667"/>
                </a:lnTo>
                <a:lnTo>
                  <a:pt x="407357" y="144306"/>
                </a:lnTo>
                <a:lnTo>
                  <a:pt x="416351" y="137161"/>
                </a:lnTo>
                <a:lnTo>
                  <a:pt x="424253" y="130493"/>
                </a:lnTo>
                <a:lnTo>
                  <a:pt x="431425" y="124143"/>
                </a:lnTo>
                <a:lnTo>
                  <a:pt x="438112" y="117052"/>
                </a:lnTo>
                <a:lnTo>
                  <a:pt x="444475" y="109467"/>
                </a:lnTo>
                <a:lnTo>
                  <a:pt x="450622" y="101554"/>
                </a:lnTo>
                <a:lnTo>
                  <a:pt x="456625" y="93420"/>
                </a:lnTo>
                <a:lnTo>
                  <a:pt x="468374" y="76762"/>
                </a:lnTo>
                <a:lnTo>
                  <a:pt x="485700" y="51319"/>
                </a:lnTo>
                <a:lnTo>
                  <a:pt x="489535" y="43738"/>
                </a:lnTo>
                <a:lnTo>
                  <a:pt x="492092" y="36779"/>
                </a:lnTo>
                <a:lnTo>
                  <a:pt x="493796" y="30234"/>
                </a:lnTo>
                <a:lnTo>
                  <a:pt x="493980" y="24919"/>
                </a:lnTo>
                <a:lnTo>
                  <a:pt x="493150" y="20422"/>
                </a:lnTo>
                <a:lnTo>
                  <a:pt x="490641" y="12887"/>
                </a:lnTo>
                <a:lnTo>
                  <a:pt x="489525" y="6362"/>
                </a:lnTo>
                <a:lnTo>
                  <a:pt x="488275" y="5194"/>
                </a:lnTo>
                <a:lnTo>
                  <a:pt x="486490" y="5368"/>
                </a:lnTo>
                <a:lnTo>
                  <a:pt x="484346" y="6436"/>
                </a:lnTo>
                <a:lnTo>
                  <a:pt x="479426" y="7623"/>
                </a:lnTo>
                <a:lnTo>
                  <a:pt x="476780" y="7940"/>
                </a:lnTo>
                <a:lnTo>
                  <a:pt x="474063" y="9103"/>
                </a:lnTo>
                <a:lnTo>
                  <a:pt x="468505" y="12936"/>
                </a:lnTo>
                <a:lnTo>
                  <a:pt x="460320" y="20354"/>
                </a:lnTo>
                <a:lnTo>
                  <a:pt x="455470" y="25000"/>
                </a:lnTo>
                <a:lnTo>
                  <a:pt x="445001" y="32701"/>
                </a:lnTo>
                <a:lnTo>
                  <a:pt x="439543" y="36089"/>
                </a:lnTo>
                <a:lnTo>
                  <a:pt x="433046" y="42156"/>
                </a:lnTo>
                <a:lnTo>
                  <a:pt x="425858" y="50012"/>
                </a:lnTo>
                <a:lnTo>
                  <a:pt x="418208" y="59059"/>
                </a:lnTo>
                <a:lnTo>
                  <a:pt x="412155" y="67947"/>
                </a:lnTo>
                <a:lnTo>
                  <a:pt x="407168" y="76731"/>
                </a:lnTo>
                <a:lnTo>
                  <a:pt x="402890" y="85444"/>
                </a:lnTo>
                <a:lnTo>
                  <a:pt x="399086" y="94110"/>
                </a:lnTo>
                <a:lnTo>
                  <a:pt x="395598" y="102745"/>
                </a:lnTo>
                <a:lnTo>
                  <a:pt x="392319" y="111360"/>
                </a:lnTo>
                <a:lnTo>
                  <a:pt x="390134" y="119007"/>
                </a:lnTo>
                <a:lnTo>
                  <a:pt x="388677" y="126011"/>
                </a:lnTo>
                <a:lnTo>
                  <a:pt x="387706" y="132585"/>
                </a:lnTo>
                <a:lnTo>
                  <a:pt x="387058" y="139825"/>
                </a:lnTo>
                <a:lnTo>
                  <a:pt x="386626" y="147509"/>
                </a:lnTo>
                <a:lnTo>
                  <a:pt x="386338" y="155489"/>
                </a:lnTo>
                <a:lnTo>
                  <a:pt x="387099" y="162715"/>
                </a:lnTo>
                <a:lnTo>
                  <a:pt x="388559" y="169437"/>
                </a:lnTo>
                <a:lnTo>
                  <a:pt x="390484" y="175823"/>
                </a:lnTo>
                <a:lnTo>
                  <a:pt x="392721" y="181033"/>
                </a:lnTo>
                <a:lnTo>
                  <a:pt x="395164" y="185459"/>
                </a:lnTo>
                <a:lnTo>
                  <a:pt x="397745" y="189362"/>
                </a:lnTo>
                <a:lnTo>
                  <a:pt x="401371" y="193868"/>
                </a:lnTo>
                <a:lnTo>
                  <a:pt x="405693" y="198778"/>
                </a:lnTo>
                <a:lnTo>
                  <a:pt x="410480" y="203956"/>
                </a:lnTo>
                <a:lnTo>
                  <a:pt x="420878" y="214790"/>
                </a:lnTo>
                <a:lnTo>
                  <a:pt x="426318" y="220346"/>
                </a:lnTo>
                <a:lnTo>
                  <a:pt x="431850" y="225002"/>
                </a:lnTo>
                <a:lnTo>
                  <a:pt x="443076" y="232716"/>
                </a:lnTo>
                <a:lnTo>
                  <a:pt x="450642" y="236107"/>
                </a:lnTo>
                <a:lnTo>
                  <a:pt x="459495" y="239320"/>
                </a:lnTo>
                <a:lnTo>
                  <a:pt x="488633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0"/>
          <p:cNvSpPr/>
          <p:nvPr/>
        </p:nvSpPr>
        <p:spPr>
          <a:xfrm>
            <a:off x="1777364" y="3506804"/>
            <a:ext cx="780099" cy="520422"/>
          </a:xfrm>
          <a:custGeom>
            <a:avLst/>
            <a:gdLst/>
            <a:ahLst/>
            <a:cxnLst/>
            <a:rect l="0" t="0" r="0" b="0"/>
            <a:pathLst>
              <a:path w="780099" h="520422">
                <a:moveTo>
                  <a:pt x="0" y="333675"/>
                </a:moveTo>
                <a:lnTo>
                  <a:pt x="18204" y="320023"/>
                </a:lnTo>
                <a:lnTo>
                  <a:pt x="32221" y="313320"/>
                </a:lnTo>
                <a:lnTo>
                  <a:pt x="47658" y="308436"/>
                </a:lnTo>
                <a:lnTo>
                  <a:pt x="91294" y="292319"/>
                </a:lnTo>
                <a:lnTo>
                  <a:pt x="113918" y="283862"/>
                </a:lnTo>
                <a:lnTo>
                  <a:pt x="146198" y="270579"/>
                </a:lnTo>
                <a:lnTo>
                  <a:pt x="170070" y="257690"/>
                </a:lnTo>
                <a:lnTo>
                  <a:pt x="187982" y="244659"/>
                </a:lnTo>
                <a:lnTo>
                  <a:pt x="205468" y="229343"/>
                </a:lnTo>
                <a:lnTo>
                  <a:pt x="222764" y="215550"/>
                </a:lnTo>
                <a:lnTo>
                  <a:pt x="239977" y="202118"/>
                </a:lnTo>
                <a:lnTo>
                  <a:pt x="257152" y="186623"/>
                </a:lnTo>
                <a:lnTo>
                  <a:pt x="271770" y="172752"/>
                </a:lnTo>
                <a:lnTo>
                  <a:pt x="284617" y="159284"/>
                </a:lnTo>
                <a:lnTo>
                  <a:pt x="296677" y="143773"/>
                </a:lnTo>
                <a:lnTo>
                  <a:pt x="301607" y="135636"/>
                </a:lnTo>
                <a:lnTo>
                  <a:pt x="305847" y="127355"/>
                </a:lnTo>
                <a:lnTo>
                  <a:pt x="309625" y="118976"/>
                </a:lnTo>
                <a:lnTo>
                  <a:pt x="313097" y="110532"/>
                </a:lnTo>
                <a:lnTo>
                  <a:pt x="316364" y="102046"/>
                </a:lnTo>
                <a:lnTo>
                  <a:pt x="322534" y="85949"/>
                </a:lnTo>
                <a:lnTo>
                  <a:pt x="328451" y="72445"/>
                </a:lnTo>
                <a:lnTo>
                  <a:pt x="331716" y="60093"/>
                </a:lnTo>
                <a:lnTo>
                  <a:pt x="332587" y="54132"/>
                </a:lnTo>
                <a:lnTo>
                  <a:pt x="331014" y="42429"/>
                </a:lnTo>
                <a:lnTo>
                  <a:pt x="327140" y="30878"/>
                </a:lnTo>
                <a:lnTo>
                  <a:pt x="319604" y="14617"/>
                </a:lnTo>
                <a:lnTo>
                  <a:pt x="314131" y="6769"/>
                </a:lnTo>
                <a:lnTo>
                  <a:pt x="310386" y="4296"/>
                </a:lnTo>
                <a:lnTo>
                  <a:pt x="301145" y="1547"/>
                </a:lnTo>
                <a:lnTo>
                  <a:pt x="285232" y="0"/>
                </a:lnTo>
                <a:lnTo>
                  <a:pt x="280642" y="735"/>
                </a:lnTo>
                <a:lnTo>
                  <a:pt x="258796" y="11337"/>
                </a:lnTo>
                <a:lnTo>
                  <a:pt x="254446" y="14961"/>
                </a:lnTo>
                <a:lnTo>
                  <a:pt x="247072" y="24067"/>
                </a:lnTo>
                <a:lnTo>
                  <a:pt x="223914" y="58107"/>
                </a:lnTo>
                <a:lnTo>
                  <a:pt x="216904" y="70906"/>
                </a:lnTo>
                <a:lnTo>
                  <a:pt x="211277" y="83248"/>
                </a:lnTo>
                <a:lnTo>
                  <a:pt x="206574" y="95286"/>
                </a:lnTo>
                <a:lnTo>
                  <a:pt x="201534" y="107122"/>
                </a:lnTo>
                <a:lnTo>
                  <a:pt x="190853" y="130433"/>
                </a:lnTo>
                <a:lnTo>
                  <a:pt x="186291" y="142936"/>
                </a:lnTo>
                <a:lnTo>
                  <a:pt x="182296" y="156033"/>
                </a:lnTo>
                <a:lnTo>
                  <a:pt x="178681" y="169527"/>
                </a:lnTo>
                <a:lnTo>
                  <a:pt x="176271" y="182333"/>
                </a:lnTo>
                <a:lnTo>
                  <a:pt x="174664" y="194681"/>
                </a:lnTo>
                <a:lnTo>
                  <a:pt x="173593" y="206722"/>
                </a:lnTo>
                <a:lnTo>
                  <a:pt x="170021" y="226180"/>
                </a:lnTo>
                <a:lnTo>
                  <a:pt x="148837" y="324295"/>
                </a:lnTo>
                <a:lnTo>
                  <a:pt x="141398" y="361892"/>
                </a:lnTo>
                <a:lnTo>
                  <a:pt x="134916" y="391301"/>
                </a:lnTo>
                <a:lnTo>
                  <a:pt x="131854" y="401620"/>
                </a:lnTo>
                <a:lnTo>
                  <a:pt x="125912" y="415625"/>
                </a:lnTo>
                <a:lnTo>
                  <a:pt x="122636" y="430106"/>
                </a:lnTo>
                <a:lnTo>
                  <a:pt x="121763" y="437967"/>
                </a:lnTo>
                <a:lnTo>
                  <a:pt x="122133" y="442256"/>
                </a:lnTo>
                <a:lnTo>
                  <a:pt x="123332" y="444162"/>
                </a:lnTo>
                <a:lnTo>
                  <a:pt x="132101" y="444929"/>
                </a:lnTo>
                <a:lnTo>
                  <a:pt x="134740" y="443087"/>
                </a:lnTo>
                <a:lnTo>
                  <a:pt x="143957" y="432346"/>
                </a:lnTo>
                <a:lnTo>
                  <a:pt x="193280" y="395192"/>
                </a:lnTo>
                <a:lnTo>
                  <a:pt x="212585" y="381336"/>
                </a:lnTo>
                <a:lnTo>
                  <a:pt x="239518" y="362826"/>
                </a:lnTo>
                <a:lnTo>
                  <a:pt x="256948" y="353616"/>
                </a:lnTo>
                <a:lnTo>
                  <a:pt x="274219" y="346348"/>
                </a:lnTo>
                <a:lnTo>
                  <a:pt x="291420" y="339943"/>
                </a:lnTo>
                <a:lnTo>
                  <a:pt x="312619" y="330982"/>
                </a:lnTo>
                <a:lnTo>
                  <a:pt x="327537" y="327716"/>
                </a:lnTo>
                <a:lnTo>
                  <a:pt x="351296" y="325619"/>
                </a:lnTo>
                <a:lnTo>
                  <a:pt x="355165" y="326400"/>
                </a:lnTo>
                <a:lnTo>
                  <a:pt x="362004" y="329807"/>
                </a:lnTo>
                <a:lnTo>
                  <a:pt x="379969" y="345268"/>
                </a:lnTo>
                <a:lnTo>
                  <a:pt x="381900" y="350929"/>
                </a:lnTo>
                <a:lnTo>
                  <a:pt x="383188" y="358513"/>
                </a:lnTo>
                <a:lnTo>
                  <a:pt x="384046" y="367379"/>
                </a:lnTo>
                <a:lnTo>
                  <a:pt x="383666" y="380909"/>
                </a:lnTo>
                <a:lnTo>
                  <a:pt x="382460" y="397550"/>
                </a:lnTo>
                <a:lnTo>
                  <a:pt x="379533" y="430644"/>
                </a:lnTo>
                <a:lnTo>
                  <a:pt x="378231" y="451703"/>
                </a:lnTo>
                <a:lnTo>
                  <a:pt x="380193" y="467412"/>
                </a:lnTo>
                <a:lnTo>
                  <a:pt x="384240" y="479792"/>
                </a:lnTo>
                <a:lnTo>
                  <a:pt x="389214" y="488469"/>
                </a:lnTo>
                <a:lnTo>
                  <a:pt x="397369" y="498709"/>
                </a:lnTo>
                <a:lnTo>
                  <a:pt x="410368" y="507775"/>
                </a:lnTo>
                <a:lnTo>
                  <a:pt x="423369" y="511066"/>
                </a:lnTo>
                <a:lnTo>
                  <a:pt x="439624" y="513481"/>
                </a:lnTo>
                <a:lnTo>
                  <a:pt x="459549" y="517729"/>
                </a:lnTo>
                <a:lnTo>
                  <a:pt x="481104" y="520252"/>
                </a:lnTo>
                <a:lnTo>
                  <a:pt x="503384" y="520421"/>
                </a:lnTo>
                <a:lnTo>
                  <a:pt x="525987" y="517321"/>
                </a:lnTo>
                <a:lnTo>
                  <a:pt x="548732" y="512768"/>
                </a:lnTo>
                <a:lnTo>
                  <a:pt x="582958" y="504850"/>
                </a:lnTo>
                <a:lnTo>
                  <a:pt x="606755" y="499288"/>
                </a:lnTo>
                <a:lnTo>
                  <a:pt x="633207" y="493641"/>
                </a:lnTo>
                <a:lnTo>
                  <a:pt x="645976" y="489850"/>
                </a:lnTo>
                <a:lnTo>
                  <a:pt x="670323" y="480556"/>
                </a:lnTo>
                <a:lnTo>
                  <a:pt x="693844" y="470076"/>
                </a:lnTo>
                <a:lnTo>
                  <a:pt x="715093" y="459068"/>
                </a:lnTo>
                <a:lnTo>
                  <a:pt x="737766" y="443113"/>
                </a:lnTo>
                <a:lnTo>
                  <a:pt x="756548" y="430977"/>
                </a:lnTo>
                <a:lnTo>
                  <a:pt x="762493" y="426166"/>
                </a:lnTo>
                <a:lnTo>
                  <a:pt x="780098" y="4108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1"/>
          <p:cNvSpPr/>
          <p:nvPr/>
        </p:nvSpPr>
        <p:spPr>
          <a:xfrm>
            <a:off x="388619" y="4217670"/>
            <a:ext cx="41620" cy="240031"/>
          </a:xfrm>
          <a:custGeom>
            <a:avLst/>
            <a:gdLst/>
            <a:ahLst/>
            <a:cxnLst/>
            <a:rect l="0" t="0" r="0" b="0"/>
            <a:pathLst>
              <a:path w="41620" h="240031">
                <a:moveTo>
                  <a:pt x="0" y="0"/>
                </a:moveTo>
                <a:lnTo>
                  <a:pt x="4551" y="13652"/>
                </a:lnTo>
                <a:lnTo>
                  <a:pt x="7797" y="21484"/>
                </a:lnTo>
                <a:lnTo>
                  <a:pt x="11866" y="30515"/>
                </a:lnTo>
                <a:lnTo>
                  <a:pt x="24153" y="56349"/>
                </a:lnTo>
                <a:lnTo>
                  <a:pt x="27532" y="63283"/>
                </a:lnTo>
                <a:lnTo>
                  <a:pt x="29785" y="70764"/>
                </a:lnTo>
                <a:lnTo>
                  <a:pt x="31287" y="78608"/>
                </a:lnTo>
                <a:lnTo>
                  <a:pt x="32288" y="86695"/>
                </a:lnTo>
                <a:lnTo>
                  <a:pt x="32956" y="96849"/>
                </a:lnTo>
                <a:lnTo>
                  <a:pt x="33401" y="108381"/>
                </a:lnTo>
                <a:lnTo>
                  <a:pt x="33697" y="120831"/>
                </a:lnTo>
                <a:lnTo>
                  <a:pt x="34847" y="131037"/>
                </a:lnTo>
                <a:lnTo>
                  <a:pt x="36567" y="139745"/>
                </a:lnTo>
                <a:lnTo>
                  <a:pt x="38665" y="147456"/>
                </a:lnTo>
                <a:lnTo>
                  <a:pt x="40065" y="155454"/>
                </a:lnTo>
                <a:lnTo>
                  <a:pt x="40997" y="163643"/>
                </a:lnTo>
                <a:lnTo>
                  <a:pt x="41619" y="171960"/>
                </a:lnTo>
                <a:lnTo>
                  <a:pt x="41081" y="179410"/>
                </a:lnTo>
                <a:lnTo>
                  <a:pt x="39770" y="186281"/>
                </a:lnTo>
                <a:lnTo>
                  <a:pt x="37944" y="192768"/>
                </a:lnTo>
                <a:lnTo>
                  <a:pt x="36726" y="198997"/>
                </a:lnTo>
                <a:lnTo>
                  <a:pt x="35914" y="205054"/>
                </a:lnTo>
                <a:lnTo>
                  <a:pt x="35373" y="210998"/>
                </a:lnTo>
                <a:lnTo>
                  <a:pt x="35012" y="215913"/>
                </a:lnTo>
                <a:lnTo>
                  <a:pt x="34772" y="220142"/>
                </a:lnTo>
                <a:lnTo>
                  <a:pt x="34611" y="223913"/>
                </a:lnTo>
                <a:lnTo>
                  <a:pt x="33552" y="227381"/>
                </a:lnTo>
                <a:lnTo>
                  <a:pt x="31893" y="230644"/>
                </a:lnTo>
                <a:lnTo>
                  <a:pt x="3429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2"/>
          <p:cNvSpPr/>
          <p:nvPr/>
        </p:nvSpPr>
        <p:spPr>
          <a:xfrm>
            <a:off x="414337" y="4089082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3"/>
          <p:cNvSpPr/>
          <p:nvPr/>
        </p:nvSpPr>
        <p:spPr>
          <a:xfrm>
            <a:off x="572254" y="4243387"/>
            <a:ext cx="179164" cy="188596"/>
          </a:xfrm>
          <a:custGeom>
            <a:avLst/>
            <a:gdLst/>
            <a:ahLst/>
            <a:cxnLst/>
            <a:rect l="0" t="0" r="0" b="0"/>
            <a:pathLst>
              <a:path w="179164" h="188596">
                <a:moveTo>
                  <a:pt x="99258" y="0"/>
                </a:moveTo>
                <a:lnTo>
                  <a:pt x="85605" y="4551"/>
                </a:lnTo>
                <a:lnTo>
                  <a:pt x="79679" y="5892"/>
                </a:lnTo>
                <a:lnTo>
                  <a:pt x="73823" y="6785"/>
                </a:lnTo>
                <a:lnTo>
                  <a:pt x="68014" y="7381"/>
                </a:lnTo>
                <a:lnTo>
                  <a:pt x="63188" y="8731"/>
                </a:lnTo>
                <a:lnTo>
                  <a:pt x="59019" y="10583"/>
                </a:lnTo>
                <a:lnTo>
                  <a:pt x="55287" y="12771"/>
                </a:lnTo>
                <a:lnTo>
                  <a:pt x="48989" y="17086"/>
                </a:lnTo>
                <a:lnTo>
                  <a:pt x="31831" y="29502"/>
                </a:lnTo>
                <a:lnTo>
                  <a:pt x="23827" y="35860"/>
                </a:lnTo>
                <a:lnTo>
                  <a:pt x="16586" y="42004"/>
                </a:lnTo>
                <a:lnTo>
                  <a:pt x="9853" y="48006"/>
                </a:lnTo>
                <a:lnTo>
                  <a:pt x="5365" y="52959"/>
                </a:lnTo>
                <a:lnTo>
                  <a:pt x="2372" y="57213"/>
                </a:lnTo>
                <a:lnTo>
                  <a:pt x="378" y="61002"/>
                </a:lnTo>
                <a:lnTo>
                  <a:pt x="0" y="64481"/>
                </a:lnTo>
                <a:lnTo>
                  <a:pt x="701" y="67752"/>
                </a:lnTo>
                <a:lnTo>
                  <a:pt x="2121" y="70886"/>
                </a:lnTo>
                <a:lnTo>
                  <a:pt x="4020" y="73927"/>
                </a:lnTo>
                <a:lnTo>
                  <a:pt x="6238" y="76907"/>
                </a:lnTo>
                <a:lnTo>
                  <a:pt x="8670" y="79847"/>
                </a:lnTo>
                <a:lnTo>
                  <a:pt x="12196" y="82759"/>
                </a:lnTo>
                <a:lnTo>
                  <a:pt x="16452" y="85653"/>
                </a:lnTo>
                <a:lnTo>
                  <a:pt x="21194" y="88534"/>
                </a:lnTo>
                <a:lnTo>
                  <a:pt x="27213" y="91408"/>
                </a:lnTo>
                <a:lnTo>
                  <a:pt x="34083" y="94276"/>
                </a:lnTo>
                <a:lnTo>
                  <a:pt x="41520" y="97141"/>
                </a:lnTo>
                <a:lnTo>
                  <a:pt x="57404" y="102864"/>
                </a:lnTo>
                <a:lnTo>
                  <a:pt x="104537" y="118850"/>
                </a:lnTo>
                <a:lnTo>
                  <a:pt x="118017" y="124001"/>
                </a:lnTo>
                <a:lnTo>
                  <a:pt x="130814" y="129340"/>
                </a:lnTo>
                <a:lnTo>
                  <a:pt x="143155" y="134804"/>
                </a:lnTo>
                <a:lnTo>
                  <a:pt x="152335" y="140352"/>
                </a:lnTo>
                <a:lnTo>
                  <a:pt x="159408" y="145955"/>
                </a:lnTo>
                <a:lnTo>
                  <a:pt x="165075" y="151596"/>
                </a:lnTo>
                <a:lnTo>
                  <a:pt x="169806" y="155357"/>
                </a:lnTo>
                <a:lnTo>
                  <a:pt x="173913" y="157864"/>
                </a:lnTo>
                <a:lnTo>
                  <a:pt x="177603" y="159535"/>
                </a:lnTo>
                <a:lnTo>
                  <a:pt x="179110" y="161601"/>
                </a:lnTo>
                <a:lnTo>
                  <a:pt x="179163" y="163932"/>
                </a:lnTo>
                <a:lnTo>
                  <a:pt x="177634" y="169061"/>
                </a:lnTo>
                <a:lnTo>
                  <a:pt x="176954" y="174516"/>
                </a:lnTo>
                <a:lnTo>
                  <a:pt x="174868" y="176352"/>
                </a:lnTo>
                <a:lnTo>
                  <a:pt x="171572" y="177576"/>
                </a:lnTo>
                <a:lnTo>
                  <a:pt x="167470" y="178391"/>
                </a:lnTo>
                <a:lnTo>
                  <a:pt x="162830" y="178935"/>
                </a:lnTo>
                <a:lnTo>
                  <a:pt x="157832" y="179298"/>
                </a:lnTo>
                <a:lnTo>
                  <a:pt x="152595" y="179539"/>
                </a:lnTo>
                <a:lnTo>
                  <a:pt x="147198" y="180653"/>
                </a:lnTo>
                <a:lnTo>
                  <a:pt x="141696" y="182348"/>
                </a:lnTo>
                <a:lnTo>
                  <a:pt x="136122" y="184430"/>
                </a:lnTo>
                <a:lnTo>
                  <a:pt x="129549" y="185819"/>
                </a:lnTo>
                <a:lnTo>
                  <a:pt x="122310" y="186744"/>
                </a:lnTo>
                <a:lnTo>
                  <a:pt x="114626" y="187361"/>
                </a:lnTo>
                <a:lnTo>
                  <a:pt x="101883" y="187773"/>
                </a:lnTo>
                <a:lnTo>
                  <a:pt x="496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4"/>
          <p:cNvSpPr/>
          <p:nvPr/>
        </p:nvSpPr>
        <p:spPr>
          <a:xfrm>
            <a:off x="1204023" y="4115390"/>
            <a:ext cx="539053" cy="393746"/>
          </a:xfrm>
          <a:custGeom>
            <a:avLst/>
            <a:gdLst/>
            <a:ahLst/>
            <a:cxnLst/>
            <a:rect l="0" t="0" r="0" b="0"/>
            <a:pathLst>
              <a:path w="539053" h="393746">
                <a:moveTo>
                  <a:pt x="161861" y="170860"/>
                </a:moveTo>
                <a:lnTo>
                  <a:pt x="148209" y="175410"/>
                </a:lnTo>
                <a:lnTo>
                  <a:pt x="135168" y="178240"/>
                </a:lnTo>
                <a:lnTo>
                  <a:pt x="123328" y="181443"/>
                </a:lnTo>
                <a:lnTo>
                  <a:pt x="108540" y="186993"/>
                </a:lnTo>
                <a:lnTo>
                  <a:pt x="92443" y="195810"/>
                </a:lnTo>
                <a:lnTo>
                  <a:pt x="75764" y="206079"/>
                </a:lnTo>
                <a:lnTo>
                  <a:pt x="59778" y="217945"/>
                </a:lnTo>
                <a:lnTo>
                  <a:pt x="52849" y="225110"/>
                </a:lnTo>
                <a:lnTo>
                  <a:pt x="46324" y="232744"/>
                </a:lnTo>
                <a:lnTo>
                  <a:pt x="40069" y="240691"/>
                </a:lnTo>
                <a:lnTo>
                  <a:pt x="33994" y="248846"/>
                </a:lnTo>
                <a:lnTo>
                  <a:pt x="22164" y="265528"/>
                </a:lnTo>
                <a:lnTo>
                  <a:pt x="10556" y="282467"/>
                </a:lnTo>
                <a:lnTo>
                  <a:pt x="6699" y="290032"/>
                </a:lnTo>
                <a:lnTo>
                  <a:pt x="4127" y="296980"/>
                </a:lnTo>
                <a:lnTo>
                  <a:pt x="2413" y="303518"/>
                </a:lnTo>
                <a:lnTo>
                  <a:pt x="1270" y="309781"/>
                </a:lnTo>
                <a:lnTo>
                  <a:pt x="0" y="321820"/>
                </a:lnTo>
                <a:lnTo>
                  <a:pt x="614" y="326745"/>
                </a:lnTo>
                <a:lnTo>
                  <a:pt x="3836" y="334757"/>
                </a:lnTo>
                <a:lnTo>
                  <a:pt x="11005" y="344623"/>
                </a:lnTo>
                <a:lnTo>
                  <a:pt x="19162" y="353578"/>
                </a:lnTo>
                <a:lnTo>
                  <a:pt x="21961" y="355537"/>
                </a:lnTo>
                <a:lnTo>
                  <a:pt x="27611" y="357714"/>
                </a:lnTo>
                <a:lnTo>
                  <a:pt x="31404" y="357341"/>
                </a:lnTo>
                <a:lnTo>
                  <a:pt x="40698" y="354388"/>
                </a:lnTo>
                <a:lnTo>
                  <a:pt x="48638" y="349901"/>
                </a:lnTo>
                <a:lnTo>
                  <a:pt x="61497" y="339258"/>
                </a:lnTo>
                <a:lnTo>
                  <a:pt x="69948" y="331111"/>
                </a:lnTo>
                <a:lnTo>
                  <a:pt x="90895" y="310358"/>
                </a:lnTo>
                <a:lnTo>
                  <a:pt x="96453" y="303864"/>
                </a:lnTo>
                <a:lnTo>
                  <a:pt x="102063" y="296677"/>
                </a:lnTo>
                <a:lnTo>
                  <a:pt x="107709" y="289027"/>
                </a:lnTo>
                <a:lnTo>
                  <a:pt x="114329" y="277261"/>
                </a:lnTo>
                <a:lnTo>
                  <a:pt x="121601" y="262749"/>
                </a:lnTo>
                <a:lnTo>
                  <a:pt x="144701" y="214305"/>
                </a:lnTo>
                <a:lnTo>
                  <a:pt x="147564" y="206491"/>
                </a:lnTo>
                <a:lnTo>
                  <a:pt x="149472" y="199376"/>
                </a:lnTo>
                <a:lnTo>
                  <a:pt x="150744" y="192728"/>
                </a:lnTo>
                <a:lnTo>
                  <a:pt x="151593" y="186391"/>
                </a:lnTo>
                <a:lnTo>
                  <a:pt x="152535" y="174270"/>
                </a:lnTo>
                <a:lnTo>
                  <a:pt x="153739" y="170276"/>
                </a:lnTo>
                <a:lnTo>
                  <a:pt x="155494" y="167613"/>
                </a:lnTo>
                <a:lnTo>
                  <a:pt x="157617" y="165838"/>
                </a:lnTo>
                <a:lnTo>
                  <a:pt x="158079" y="163702"/>
                </a:lnTo>
                <a:lnTo>
                  <a:pt x="157435" y="161325"/>
                </a:lnTo>
                <a:lnTo>
                  <a:pt x="156053" y="158788"/>
                </a:lnTo>
                <a:lnTo>
                  <a:pt x="155131" y="159002"/>
                </a:lnTo>
                <a:lnTo>
                  <a:pt x="154517" y="161050"/>
                </a:lnTo>
                <a:lnTo>
                  <a:pt x="153835" y="172214"/>
                </a:lnTo>
                <a:lnTo>
                  <a:pt x="153361" y="228223"/>
                </a:lnTo>
                <a:lnTo>
                  <a:pt x="154289" y="236724"/>
                </a:lnTo>
                <a:lnTo>
                  <a:pt x="155861" y="244297"/>
                </a:lnTo>
                <a:lnTo>
                  <a:pt x="157861" y="251250"/>
                </a:lnTo>
                <a:lnTo>
                  <a:pt x="162052" y="259696"/>
                </a:lnTo>
                <a:lnTo>
                  <a:pt x="167703" y="269136"/>
                </a:lnTo>
                <a:lnTo>
                  <a:pt x="174329" y="279240"/>
                </a:lnTo>
                <a:lnTo>
                  <a:pt x="179698" y="287881"/>
                </a:lnTo>
                <a:lnTo>
                  <a:pt x="184230" y="295546"/>
                </a:lnTo>
                <a:lnTo>
                  <a:pt x="188204" y="302562"/>
                </a:lnTo>
                <a:lnTo>
                  <a:pt x="193710" y="308191"/>
                </a:lnTo>
                <a:lnTo>
                  <a:pt x="207449" y="316986"/>
                </a:lnTo>
                <a:lnTo>
                  <a:pt x="220540" y="324070"/>
                </a:lnTo>
                <a:lnTo>
                  <a:pt x="226698" y="327292"/>
                </a:lnTo>
                <a:lnTo>
                  <a:pt x="241160" y="330873"/>
                </a:lnTo>
                <a:lnTo>
                  <a:pt x="256161" y="332464"/>
                </a:lnTo>
                <a:lnTo>
                  <a:pt x="269177" y="333171"/>
                </a:lnTo>
                <a:lnTo>
                  <a:pt x="283852" y="333485"/>
                </a:lnTo>
                <a:lnTo>
                  <a:pt x="299900" y="332673"/>
                </a:lnTo>
                <a:lnTo>
                  <a:pt x="316557" y="329136"/>
                </a:lnTo>
                <a:lnTo>
                  <a:pt x="324999" y="326860"/>
                </a:lnTo>
                <a:lnTo>
                  <a:pt x="342000" y="321790"/>
                </a:lnTo>
                <a:lnTo>
                  <a:pt x="350534" y="318153"/>
                </a:lnTo>
                <a:lnTo>
                  <a:pt x="359080" y="313822"/>
                </a:lnTo>
                <a:lnTo>
                  <a:pt x="367636" y="309031"/>
                </a:lnTo>
                <a:lnTo>
                  <a:pt x="376197" y="302979"/>
                </a:lnTo>
                <a:lnTo>
                  <a:pt x="384762" y="296086"/>
                </a:lnTo>
                <a:lnTo>
                  <a:pt x="393329" y="288634"/>
                </a:lnTo>
                <a:lnTo>
                  <a:pt x="401898" y="280808"/>
                </a:lnTo>
                <a:lnTo>
                  <a:pt x="419040" y="264493"/>
                </a:lnTo>
                <a:lnTo>
                  <a:pt x="426659" y="256142"/>
                </a:lnTo>
                <a:lnTo>
                  <a:pt x="433643" y="247717"/>
                </a:lnTo>
                <a:lnTo>
                  <a:pt x="440204" y="239243"/>
                </a:lnTo>
                <a:lnTo>
                  <a:pt x="446483" y="229783"/>
                </a:lnTo>
                <a:lnTo>
                  <a:pt x="452574" y="219667"/>
                </a:lnTo>
                <a:lnTo>
                  <a:pt x="458540" y="209113"/>
                </a:lnTo>
                <a:lnTo>
                  <a:pt x="470249" y="187226"/>
                </a:lnTo>
                <a:lnTo>
                  <a:pt x="476038" y="176055"/>
                </a:lnTo>
                <a:lnTo>
                  <a:pt x="480850" y="164799"/>
                </a:lnTo>
                <a:lnTo>
                  <a:pt x="485010" y="153484"/>
                </a:lnTo>
                <a:lnTo>
                  <a:pt x="498532" y="112500"/>
                </a:lnTo>
                <a:lnTo>
                  <a:pt x="500608" y="103378"/>
                </a:lnTo>
                <a:lnTo>
                  <a:pt x="501993" y="94439"/>
                </a:lnTo>
                <a:lnTo>
                  <a:pt x="502916" y="85623"/>
                </a:lnTo>
                <a:lnTo>
                  <a:pt x="503531" y="76888"/>
                </a:lnTo>
                <a:lnTo>
                  <a:pt x="503941" y="68207"/>
                </a:lnTo>
                <a:lnTo>
                  <a:pt x="504214" y="59562"/>
                </a:lnTo>
                <a:lnTo>
                  <a:pt x="503444" y="50941"/>
                </a:lnTo>
                <a:lnTo>
                  <a:pt x="501978" y="42336"/>
                </a:lnTo>
                <a:lnTo>
                  <a:pt x="500048" y="33742"/>
                </a:lnTo>
                <a:lnTo>
                  <a:pt x="495364" y="21653"/>
                </a:lnTo>
                <a:lnTo>
                  <a:pt x="487372" y="9493"/>
                </a:lnTo>
                <a:lnTo>
                  <a:pt x="484596" y="6132"/>
                </a:lnTo>
                <a:lnTo>
                  <a:pt x="480840" y="3891"/>
                </a:lnTo>
                <a:lnTo>
                  <a:pt x="471587" y="1402"/>
                </a:lnTo>
                <a:lnTo>
                  <a:pt x="460219" y="0"/>
                </a:lnTo>
                <a:lnTo>
                  <a:pt x="451310" y="2212"/>
                </a:lnTo>
                <a:lnTo>
                  <a:pt x="441953" y="6370"/>
                </a:lnTo>
                <a:lnTo>
                  <a:pt x="430377" y="15019"/>
                </a:lnTo>
                <a:lnTo>
                  <a:pt x="420584" y="24127"/>
                </a:lnTo>
                <a:lnTo>
                  <a:pt x="416258" y="30175"/>
                </a:lnTo>
                <a:lnTo>
                  <a:pt x="412422" y="37065"/>
                </a:lnTo>
                <a:lnTo>
                  <a:pt x="408912" y="44516"/>
                </a:lnTo>
                <a:lnTo>
                  <a:pt x="404667" y="52340"/>
                </a:lnTo>
                <a:lnTo>
                  <a:pt x="399932" y="60414"/>
                </a:lnTo>
                <a:lnTo>
                  <a:pt x="394870" y="68654"/>
                </a:lnTo>
                <a:lnTo>
                  <a:pt x="391495" y="77958"/>
                </a:lnTo>
                <a:lnTo>
                  <a:pt x="389246" y="87970"/>
                </a:lnTo>
                <a:lnTo>
                  <a:pt x="387746" y="98455"/>
                </a:lnTo>
                <a:lnTo>
                  <a:pt x="386746" y="109255"/>
                </a:lnTo>
                <a:lnTo>
                  <a:pt x="386080" y="120265"/>
                </a:lnTo>
                <a:lnTo>
                  <a:pt x="385635" y="131415"/>
                </a:lnTo>
                <a:lnTo>
                  <a:pt x="386292" y="141705"/>
                </a:lnTo>
                <a:lnTo>
                  <a:pt x="387681" y="151423"/>
                </a:lnTo>
                <a:lnTo>
                  <a:pt x="389561" y="160760"/>
                </a:lnTo>
                <a:lnTo>
                  <a:pt x="392718" y="170794"/>
                </a:lnTo>
                <a:lnTo>
                  <a:pt x="396729" y="181293"/>
                </a:lnTo>
                <a:lnTo>
                  <a:pt x="401307" y="192103"/>
                </a:lnTo>
                <a:lnTo>
                  <a:pt x="405312" y="203120"/>
                </a:lnTo>
                <a:lnTo>
                  <a:pt x="408934" y="214274"/>
                </a:lnTo>
                <a:lnTo>
                  <a:pt x="412302" y="225520"/>
                </a:lnTo>
                <a:lnTo>
                  <a:pt x="418356" y="238732"/>
                </a:lnTo>
                <a:lnTo>
                  <a:pt x="426203" y="253256"/>
                </a:lnTo>
                <a:lnTo>
                  <a:pt x="442224" y="280823"/>
                </a:lnTo>
                <a:lnTo>
                  <a:pt x="452520" y="299425"/>
                </a:lnTo>
                <a:lnTo>
                  <a:pt x="457551" y="308004"/>
                </a:lnTo>
                <a:lnTo>
                  <a:pt x="472782" y="332780"/>
                </a:lnTo>
                <a:lnTo>
                  <a:pt x="476774" y="339767"/>
                </a:lnTo>
                <a:lnTo>
                  <a:pt x="480388" y="346329"/>
                </a:lnTo>
                <a:lnTo>
                  <a:pt x="486608" y="353562"/>
                </a:lnTo>
                <a:lnTo>
                  <a:pt x="494564" y="361241"/>
                </a:lnTo>
                <a:lnTo>
                  <a:pt x="503678" y="369218"/>
                </a:lnTo>
                <a:lnTo>
                  <a:pt x="518885" y="380622"/>
                </a:lnTo>
                <a:lnTo>
                  <a:pt x="539052" y="3937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5"/>
          <p:cNvSpPr/>
          <p:nvPr/>
        </p:nvSpPr>
        <p:spPr>
          <a:xfrm>
            <a:off x="1845944" y="4240929"/>
            <a:ext cx="168843" cy="225210"/>
          </a:xfrm>
          <a:custGeom>
            <a:avLst/>
            <a:gdLst/>
            <a:ahLst/>
            <a:cxnLst/>
            <a:rect l="0" t="0" r="0" b="0"/>
            <a:pathLst>
              <a:path w="168843" h="225210">
                <a:moveTo>
                  <a:pt x="162878" y="11031"/>
                </a:moveTo>
                <a:lnTo>
                  <a:pt x="158327" y="1929"/>
                </a:lnTo>
                <a:lnTo>
                  <a:pt x="156034" y="200"/>
                </a:lnTo>
                <a:lnTo>
                  <a:pt x="153553" y="0"/>
                </a:lnTo>
                <a:lnTo>
                  <a:pt x="150946" y="820"/>
                </a:lnTo>
                <a:lnTo>
                  <a:pt x="147303" y="1366"/>
                </a:lnTo>
                <a:lnTo>
                  <a:pt x="142970" y="1730"/>
                </a:lnTo>
                <a:lnTo>
                  <a:pt x="138176" y="1972"/>
                </a:lnTo>
                <a:lnTo>
                  <a:pt x="132123" y="4040"/>
                </a:lnTo>
                <a:lnTo>
                  <a:pt x="125229" y="7322"/>
                </a:lnTo>
                <a:lnTo>
                  <a:pt x="110903" y="15098"/>
                </a:lnTo>
                <a:lnTo>
                  <a:pt x="98185" y="21728"/>
                </a:lnTo>
                <a:lnTo>
                  <a:pt x="93080" y="24830"/>
                </a:lnTo>
                <a:lnTo>
                  <a:pt x="88723" y="27850"/>
                </a:lnTo>
                <a:lnTo>
                  <a:pt x="84867" y="30816"/>
                </a:lnTo>
                <a:lnTo>
                  <a:pt x="80390" y="33746"/>
                </a:lnTo>
                <a:lnTo>
                  <a:pt x="75501" y="36652"/>
                </a:lnTo>
                <a:lnTo>
                  <a:pt x="70337" y="39541"/>
                </a:lnTo>
                <a:lnTo>
                  <a:pt x="66894" y="42420"/>
                </a:lnTo>
                <a:lnTo>
                  <a:pt x="64598" y="45292"/>
                </a:lnTo>
                <a:lnTo>
                  <a:pt x="63068" y="48159"/>
                </a:lnTo>
                <a:lnTo>
                  <a:pt x="62048" y="51976"/>
                </a:lnTo>
                <a:lnTo>
                  <a:pt x="61368" y="56425"/>
                </a:lnTo>
                <a:lnTo>
                  <a:pt x="60915" y="61295"/>
                </a:lnTo>
                <a:lnTo>
                  <a:pt x="60613" y="66448"/>
                </a:lnTo>
                <a:lnTo>
                  <a:pt x="60277" y="77253"/>
                </a:lnTo>
                <a:lnTo>
                  <a:pt x="61140" y="82802"/>
                </a:lnTo>
                <a:lnTo>
                  <a:pt x="62667" y="88405"/>
                </a:lnTo>
                <a:lnTo>
                  <a:pt x="64638" y="94046"/>
                </a:lnTo>
                <a:lnTo>
                  <a:pt x="67857" y="99712"/>
                </a:lnTo>
                <a:lnTo>
                  <a:pt x="71908" y="105394"/>
                </a:lnTo>
                <a:lnTo>
                  <a:pt x="76514" y="111087"/>
                </a:lnTo>
                <a:lnTo>
                  <a:pt x="83395" y="118692"/>
                </a:lnTo>
                <a:lnTo>
                  <a:pt x="101199" y="137303"/>
                </a:lnTo>
                <a:lnTo>
                  <a:pt x="141745" y="178302"/>
                </a:lnTo>
                <a:lnTo>
                  <a:pt x="151647" y="189220"/>
                </a:lnTo>
                <a:lnTo>
                  <a:pt x="158248" y="197451"/>
                </a:lnTo>
                <a:lnTo>
                  <a:pt x="168842" y="212954"/>
                </a:lnTo>
                <a:lnTo>
                  <a:pt x="167807" y="215179"/>
                </a:lnTo>
                <a:lnTo>
                  <a:pt x="165211" y="217615"/>
                </a:lnTo>
                <a:lnTo>
                  <a:pt x="161576" y="220191"/>
                </a:lnTo>
                <a:lnTo>
                  <a:pt x="158200" y="221908"/>
                </a:lnTo>
                <a:lnTo>
                  <a:pt x="154997" y="223053"/>
                </a:lnTo>
                <a:lnTo>
                  <a:pt x="151909" y="223817"/>
                </a:lnTo>
                <a:lnTo>
                  <a:pt x="147945" y="224325"/>
                </a:lnTo>
                <a:lnTo>
                  <a:pt x="143398" y="224665"/>
                </a:lnTo>
                <a:lnTo>
                  <a:pt x="138461" y="224891"/>
                </a:lnTo>
                <a:lnTo>
                  <a:pt x="127896" y="225142"/>
                </a:lnTo>
                <a:lnTo>
                  <a:pt x="122412" y="225209"/>
                </a:lnTo>
                <a:lnTo>
                  <a:pt x="110183" y="222396"/>
                </a:lnTo>
                <a:lnTo>
                  <a:pt x="93458" y="217664"/>
                </a:lnTo>
                <a:lnTo>
                  <a:pt x="73735" y="211651"/>
                </a:lnTo>
                <a:lnTo>
                  <a:pt x="58682" y="206690"/>
                </a:lnTo>
                <a:lnTo>
                  <a:pt x="46742" y="202430"/>
                </a:lnTo>
                <a:lnTo>
                  <a:pt x="36876" y="198638"/>
                </a:lnTo>
                <a:lnTo>
                  <a:pt x="28394" y="194204"/>
                </a:lnTo>
                <a:lnTo>
                  <a:pt x="20835" y="189344"/>
                </a:lnTo>
                <a:lnTo>
                  <a:pt x="0" y="173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6"/>
          <p:cNvSpPr/>
          <p:nvPr/>
        </p:nvSpPr>
        <p:spPr>
          <a:xfrm>
            <a:off x="2070978" y="4251960"/>
            <a:ext cx="202929" cy="188081"/>
          </a:xfrm>
          <a:custGeom>
            <a:avLst/>
            <a:gdLst/>
            <a:ahLst/>
            <a:cxnLst/>
            <a:rect l="0" t="0" r="0" b="0"/>
            <a:pathLst>
              <a:path w="202929" h="188081">
                <a:moveTo>
                  <a:pt x="92149" y="42862"/>
                </a:moveTo>
                <a:lnTo>
                  <a:pt x="92149" y="47413"/>
                </a:lnTo>
                <a:lnTo>
                  <a:pt x="90244" y="49706"/>
                </a:lnTo>
                <a:lnTo>
                  <a:pt x="87069" y="52187"/>
                </a:lnTo>
                <a:lnTo>
                  <a:pt x="83047" y="54794"/>
                </a:lnTo>
                <a:lnTo>
                  <a:pt x="78461" y="57484"/>
                </a:lnTo>
                <a:lnTo>
                  <a:pt x="73499" y="60230"/>
                </a:lnTo>
                <a:lnTo>
                  <a:pt x="68285" y="63013"/>
                </a:lnTo>
                <a:lnTo>
                  <a:pt x="49793" y="73726"/>
                </a:lnTo>
                <a:lnTo>
                  <a:pt x="38194" y="80583"/>
                </a:lnTo>
                <a:lnTo>
                  <a:pt x="29509" y="87059"/>
                </a:lnTo>
                <a:lnTo>
                  <a:pt x="22767" y="93282"/>
                </a:lnTo>
                <a:lnTo>
                  <a:pt x="17319" y="99335"/>
                </a:lnTo>
                <a:lnTo>
                  <a:pt x="12735" y="105276"/>
                </a:lnTo>
                <a:lnTo>
                  <a:pt x="8726" y="111141"/>
                </a:lnTo>
                <a:lnTo>
                  <a:pt x="5101" y="116957"/>
                </a:lnTo>
                <a:lnTo>
                  <a:pt x="2685" y="122738"/>
                </a:lnTo>
                <a:lnTo>
                  <a:pt x="1074" y="128498"/>
                </a:lnTo>
                <a:lnTo>
                  <a:pt x="0" y="134243"/>
                </a:lnTo>
                <a:lnTo>
                  <a:pt x="236" y="139978"/>
                </a:lnTo>
                <a:lnTo>
                  <a:pt x="1346" y="145706"/>
                </a:lnTo>
                <a:lnTo>
                  <a:pt x="3039" y="151430"/>
                </a:lnTo>
                <a:lnTo>
                  <a:pt x="5120" y="156198"/>
                </a:lnTo>
                <a:lnTo>
                  <a:pt x="7459" y="160329"/>
                </a:lnTo>
                <a:lnTo>
                  <a:pt x="9972" y="164036"/>
                </a:lnTo>
                <a:lnTo>
                  <a:pt x="14504" y="167460"/>
                </a:lnTo>
                <a:lnTo>
                  <a:pt x="20383" y="170695"/>
                </a:lnTo>
                <a:lnTo>
                  <a:pt x="33583" y="176829"/>
                </a:lnTo>
                <a:lnTo>
                  <a:pt x="45800" y="182730"/>
                </a:lnTo>
                <a:lnTo>
                  <a:pt x="52677" y="184685"/>
                </a:lnTo>
                <a:lnTo>
                  <a:pt x="60119" y="185988"/>
                </a:lnTo>
                <a:lnTo>
                  <a:pt x="67938" y="186857"/>
                </a:lnTo>
                <a:lnTo>
                  <a:pt x="76008" y="187436"/>
                </a:lnTo>
                <a:lnTo>
                  <a:pt x="84246" y="187822"/>
                </a:lnTo>
                <a:lnTo>
                  <a:pt x="92595" y="188080"/>
                </a:lnTo>
                <a:lnTo>
                  <a:pt x="101019" y="187299"/>
                </a:lnTo>
                <a:lnTo>
                  <a:pt x="109492" y="185826"/>
                </a:lnTo>
                <a:lnTo>
                  <a:pt x="117999" y="183891"/>
                </a:lnTo>
                <a:lnTo>
                  <a:pt x="126527" y="181649"/>
                </a:lnTo>
                <a:lnTo>
                  <a:pt x="135070" y="179202"/>
                </a:lnTo>
                <a:lnTo>
                  <a:pt x="143623" y="176618"/>
                </a:lnTo>
                <a:lnTo>
                  <a:pt x="151230" y="172990"/>
                </a:lnTo>
                <a:lnTo>
                  <a:pt x="158207" y="168667"/>
                </a:lnTo>
                <a:lnTo>
                  <a:pt x="164762" y="163879"/>
                </a:lnTo>
                <a:lnTo>
                  <a:pt x="171038" y="157830"/>
                </a:lnTo>
                <a:lnTo>
                  <a:pt x="177127" y="150940"/>
                </a:lnTo>
                <a:lnTo>
                  <a:pt x="183091" y="143489"/>
                </a:lnTo>
                <a:lnTo>
                  <a:pt x="188019" y="136617"/>
                </a:lnTo>
                <a:lnTo>
                  <a:pt x="192258" y="130130"/>
                </a:lnTo>
                <a:lnTo>
                  <a:pt x="196036" y="123901"/>
                </a:lnTo>
                <a:lnTo>
                  <a:pt x="198554" y="117843"/>
                </a:lnTo>
                <a:lnTo>
                  <a:pt x="200233" y="111899"/>
                </a:lnTo>
                <a:lnTo>
                  <a:pt x="201353" y="106032"/>
                </a:lnTo>
                <a:lnTo>
                  <a:pt x="202099" y="99263"/>
                </a:lnTo>
                <a:lnTo>
                  <a:pt x="202596" y="91893"/>
                </a:lnTo>
                <a:lnTo>
                  <a:pt x="202928" y="84122"/>
                </a:lnTo>
                <a:lnTo>
                  <a:pt x="201244" y="77036"/>
                </a:lnTo>
                <a:lnTo>
                  <a:pt x="198217" y="70407"/>
                </a:lnTo>
                <a:lnTo>
                  <a:pt x="194293" y="64083"/>
                </a:lnTo>
                <a:lnTo>
                  <a:pt x="188820" y="57962"/>
                </a:lnTo>
                <a:lnTo>
                  <a:pt x="182314" y="51976"/>
                </a:lnTo>
                <a:lnTo>
                  <a:pt x="175119" y="46081"/>
                </a:lnTo>
                <a:lnTo>
                  <a:pt x="167465" y="40245"/>
                </a:lnTo>
                <a:lnTo>
                  <a:pt x="159505" y="34450"/>
                </a:lnTo>
                <a:lnTo>
                  <a:pt x="151340" y="28682"/>
                </a:lnTo>
                <a:lnTo>
                  <a:pt x="142087" y="23884"/>
                </a:lnTo>
                <a:lnTo>
                  <a:pt x="132109" y="19732"/>
                </a:lnTo>
                <a:lnTo>
                  <a:pt x="121646" y="16012"/>
                </a:lnTo>
                <a:lnTo>
                  <a:pt x="109909" y="12580"/>
                </a:lnTo>
                <a:lnTo>
                  <a:pt x="97321" y="9339"/>
                </a:lnTo>
                <a:lnTo>
                  <a:pt x="84167" y="6226"/>
                </a:lnTo>
                <a:lnTo>
                  <a:pt x="70635" y="4151"/>
                </a:lnTo>
                <a:lnTo>
                  <a:pt x="56852" y="2767"/>
                </a:lnTo>
                <a:lnTo>
                  <a:pt x="1499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7"/>
          <p:cNvSpPr/>
          <p:nvPr/>
        </p:nvSpPr>
        <p:spPr>
          <a:xfrm>
            <a:off x="433339" y="4741115"/>
            <a:ext cx="538211" cy="230430"/>
          </a:xfrm>
          <a:custGeom>
            <a:avLst/>
            <a:gdLst/>
            <a:ahLst/>
            <a:cxnLst/>
            <a:rect l="0" t="0" r="0" b="0"/>
            <a:pathLst>
              <a:path w="538211" h="230430">
                <a:moveTo>
                  <a:pt x="238173" y="110920"/>
                </a:moveTo>
                <a:lnTo>
                  <a:pt x="238173" y="66023"/>
                </a:lnTo>
                <a:lnTo>
                  <a:pt x="237220" y="56223"/>
                </a:lnTo>
                <a:lnTo>
                  <a:pt x="235633" y="47785"/>
                </a:lnTo>
                <a:lnTo>
                  <a:pt x="233622" y="40255"/>
                </a:lnTo>
                <a:lnTo>
                  <a:pt x="231329" y="34283"/>
                </a:lnTo>
                <a:lnTo>
                  <a:pt x="228848" y="29348"/>
                </a:lnTo>
                <a:lnTo>
                  <a:pt x="226241" y="25106"/>
                </a:lnTo>
                <a:lnTo>
                  <a:pt x="222598" y="21326"/>
                </a:lnTo>
                <a:lnTo>
                  <a:pt x="213471" y="14585"/>
                </a:lnTo>
                <a:lnTo>
                  <a:pt x="205604" y="8414"/>
                </a:lnTo>
                <a:lnTo>
                  <a:pt x="202173" y="5435"/>
                </a:lnTo>
                <a:lnTo>
                  <a:pt x="197028" y="3450"/>
                </a:lnTo>
                <a:lnTo>
                  <a:pt x="183691" y="1242"/>
                </a:lnTo>
                <a:lnTo>
                  <a:pt x="170779" y="262"/>
                </a:lnTo>
                <a:lnTo>
                  <a:pt x="164669" y="0"/>
                </a:lnTo>
                <a:lnTo>
                  <a:pt x="150259" y="2250"/>
                </a:lnTo>
                <a:lnTo>
                  <a:pt x="142416" y="4183"/>
                </a:lnTo>
                <a:lnTo>
                  <a:pt x="135283" y="7377"/>
                </a:lnTo>
                <a:lnTo>
                  <a:pt x="128622" y="11411"/>
                </a:lnTo>
                <a:lnTo>
                  <a:pt x="122276" y="16006"/>
                </a:lnTo>
                <a:lnTo>
                  <a:pt x="114236" y="20974"/>
                </a:lnTo>
                <a:lnTo>
                  <a:pt x="105066" y="26191"/>
                </a:lnTo>
                <a:lnTo>
                  <a:pt x="95142" y="31574"/>
                </a:lnTo>
                <a:lnTo>
                  <a:pt x="85669" y="38020"/>
                </a:lnTo>
                <a:lnTo>
                  <a:pt x="76496" y="45175"/>
                </a:lnTo>
                <a:lnTo>
                  <a:pt x="67523" y="52802"/>
                </a:lnTo>
                <a:lnTo>
                  <a:pt x="59637" y="59792"/>
                </a:lnTo>
                <a:lnTo>
                  <a:pt x="45794" y="72639"/>
                </a:lnTo>
                <a:lnTo>
                  <a:pt x="39435" y="79684"/>
                </a:lnTo>
                <a:lnTo>
                  <a:pt x="33291" y="87239"/>
                </a:lnTo>
                <a:lnTo>
                  <a:pt x="27290" y="95132"/>
                </a:lnTo>
                <a:lnTo>
                  <a:pt x="22337" y="103252"/>
                </a:lnTo>
                <a:lnTo>
                  <a:pt x="18082" y="111523"/>
                </a:lnTo>
                <a:lnTo>
                  <a:pt x="14293" y="119894"/>
                </a:lnTo>
                <a:lnTo>
                  <a:pt x="10815" y="128333"/>
                </a:lnTo>
                <a:lnTo>
                  <a:pt x="7543" y="136816"/>
                </a:lnTo>
                <a:lnTo>
                  <a:pt x="4410" y="145329"/>
                </a:lnTo>
                <a:lnTo>
                  <a:pt x="2321" y="152909"/>
                </a:lnTo>
                <a:lnTo>
                  <a:pt x="928" y="159868"/>
                </a:lnTo>
                <a:lnTo>
                  <a:pt x="0" y="166412"/>
                </a:lnTo>
                <a:lnTo>
                  <a:pt x="333" y="171727"/>
                </a:lnTo>
                <a:lnTo>
                  <a:pt x="1508" y="176223"/>
                </a:lnTo>
                <a:lnTo>
                  <a:pt x="3244" y="180172"/>
                </a:lnTo>
                <a:lnTo>
                  <a:pt x="5173" y="187101"/>
                </a:lnTo>
                <a:lnTo>
                  <a:pt x="5687" y="190282"/>
                </a:lnTo>
                <a:lnTo>
                  <a:pt x="7935" y="193356"/>
                </a:lnTo>
                <a:lnTo>
                  <a:pt x="15512" y="199310"/>
                </a:lnTo>
                <a:lnTo>
                  <a:pt x="22690" y="205132"/>
                </a:lnTo>
                <a:lnTo>
                  <a:pt x="25938" y="208018"/>
                </a:lnTo>
                <a:lnTo>
                  <a:pt x="30008" y="209942"/>
                </a:lnTo>
                <a:lnTo>
                  <a:pt x="39610" y="212080"/>
                </a:lnTo>
                <a:lnTo>
                  <a:pt x="55726" y="213283"/>
                </a:lnTo>
                <a:lnTo>
                  <a:pt x="66915" y="211024"/>
                </a:lnTo>
                <a:lnTo>
                  <a:pt x="94172" y="201813"/>
                </a:lnTo>
                <a:lnTo>
                  <a:pt x="107815" y="196402"/>
                </a:lnTo>
                <a:lnTo>
                  <a:pt x="120229" y="189869"/>
                </a:lnTo>
                <a:lnTo>
                  <a:pt x="126206" y="185460"/>
                </a:lnTo>
                <a:lnTo>
                  <a:pt x="132096" y="180615"/>
                </a:lnTo>
                <a:lnTo>
                  <a:pt x="137927" y="175481"/>
                </a:lnTo>
                <a:lnTo>
                  <a:pt x="143720" y="170153"/>
                </a:lnTo>
                <a:lnTo>
                  <a:pt x="149487" y="164696"/>
                </a:lnTo>
                <a:lnTo>
                  <a:pt x="155236" y="158201"/>
                </a:lnTo>
                <a:lnTo>
                  <a:pt x="160974" y="151013"/>
                </a:lnTo>
                <a:lnTo>
                  <a:pt x="166705" y="143363"/>
                </a:lnTo>
                <a:lnTo>
                  <a:pt x="172430" y="136359"/>
                </a:lnTo>
                <a:lnTo>
                  <a:pt x="178152" y="129784"/>
                </a:lnTo>
                <a:lnTo>
                  <a:pt x="183871" y="123496"/>
                </a:lnTo>
                <a:lnTo>
                  <a:pt x="187684" y="116447"/>
                </a:lnTo>
                <a:lnTo>
                  <a:pt x="190226" y="108889"/>
                </a:lnTo>
                <a:lnTo>
                  <a:pt x="191921" y="100994"/>
                </a:lnTo>
                <a:lnTo>
                  <a:pt x="194956" y="91920"/>
                </a:lnTo>
                <a:lnTo>
                  <a:pt x="198884" y="82061"/>
                </a:lnTo>
                <a:lnTo>
                  <a:pt x="203408" y="71678"/>
                </a:lnTo>
                <a:lnTo>
                  <a:pt x="207376" y="60946"/>
                </a:lnTo>
                <a:lnTo>
                  <a:pt x="210974" y="49981"/>
                </a:lnTo>
                <a:lnTo>
                  <a:pt x="214325" y="38862"/>
                </a:lnTo>
                <a:lnTo>
                  <a:pt x="215607" y="30496"/>
                </a:lnTo>
                <a:lnTo>
                  <a:pt x="215509" y="23967"/>
                </a:lnTo>
                <a:lnTo>
                  <a:pt x="214491" y="18661"/>
                </a:lnTo>
                <a:lnTo>
                  <a:pt x="211908" y="15124"/>
                </a:lnTo>
                <a:lnTo>
                  <a:pt x="208280" y="12766"/>
                </a:lnTo>
                <a:lnTo>
                  <a:pt x="203957" y="11194"/>
                </a:lnTo>
                <a:lnTo>
                  <a:pt x="201075" y="12051"/>
                </a:lnTo>
                <a:lnTo>
                  <a:pt x="199153" y="14527"/>
                </a:lnTo>
                <a:lnTo>
                  <a:pt x="197872" y="18083"/>
                </a:lnTo>
                <a:lnTo>
                  <a:pt x="193909" y="24574"/>
                </a:lnTo>
                <a:lnTo>
                  <a:pt x="188973" y="31586"/>
                </a:lnTo>
                <a:lnTo>
                  <a:pt x="186323" y="36123"/>
                </a:lnTo>
                <a:lnTo>
                  <a:pt x="183604" y="41053"/>
                </a:lnTo>
                <a:lnTo>
                  <a:pt x="181791" y="46244"/>
                </a:lnTo>
                <a:lnTo>
                  <a:pt x="180582" y="51610"/>
                </a:lnTo>
                <a:lnTo>
                  <a:pt x="179777" y="57092"/>
                </a:lnTo>
                <a:lnTo>
                  <a:pt x="180192" y="66462"/>
                </a:lnTo>
                <a:lnTo>
                  <a:pt x="181422" y="78424"/>
                </a:lnTo>
                <a:lnTo>
                  <a:pt x="183194" y="92114"/>
                </a:lnTo>
                <a:lnTo>
                  <a:pt x="185328" y="103145"/>
                </a:lnTo>
                <a:lnTo>
                  <a:pt x="187703" y="112404"/>
                </a:lnTo>
                <a:lnTo>
                  <a:pt x="198359" y="145503"/>
                </a:lnTo>
                <a:lnTo>
                  <a:pt x="201152" y="153025"/>
                </a:lnTo>
                <a:lnTo>
                  <a:pt x="203968" y="159945"/>
                </a:lnTo>
                <a:lnTo>
                  <a:pt x="206797" y="166464"/>
                </a:lnTo>
                <a:lnTo>
                  <a:pt x="211541" y="172714"/>
                </a:lnTo>
                <a:lnTo>
                  <a:pt x="217560" y="178786"/>
                </a:lnTo>
                <a:lnTo>
                  <a:pt x="224431" y="184738"/>
                </a:lnTo>
                <a:lnTo>
                  <a:pt x="230917" y="189660"/>
                </a:lnTo>
                <a:lnTo>
                  <a:pt x="237146" y="193893"/>
                </a:lnTo>
                <a:lnTo>
                  <a:pt x="243203" y="197668"/>
                </a:lnTo>
                <a:lnTo>
                  <a:pt x="257554" y="204402"/>
                </a:lnTo>
                <a:lnTo>
                  <a:pt x="273457" y="210570"/>
                </a:lnTo>
                <a:lnTo>
                  <a:pt x="298475" y="219398"/>
                </a:lnTo>
                <a:lnTo>
                  <a:pt x="315456" y="225172"/>
                </a:lnTo>
                <a:lnTo>
                  <a:pt x="323985" y="227092"/>
                </a:lnTo>
                <a:lnTo>
                  <a:pt x="332529" y="228373"/>
                </a:lnTo>
                <a:lnTo>
                  <a:pt x="348689" y="229796"/>
                </a:lnTo>
                <a:lnTo>
                  <a:pt x="362221" y="230429"/>
                </a:lnTo>
                <a:lnTo>
                  <a:pt x="377125" y="228170"/>
                </a:lnTo>
                <a:lnTo>
                  <a:pt x="393275" y="224943"/>
                </a:lnTo>
                <a:lnTo>
                  <a:pt x="409977" y="223509"/>
                </a:lnTo>
                <a:lnTo>
                  <a:pt x="418431" y="222174"/>
                </a:lnTo>
                <a:lnTo>
                  <a:pt x="426925" y="220332"/>
                </a:lnTo>
                <a:lnTo>
                  <a:pt x="435445" y="218151"/>
                </a:lnTo>
                <a:lnTo>
                  <a:pt x="443030" y="214792"/>
                </a:lnTo>
                <a:lnTo>
                  <a:pt x="449992" y="210648"/>
                </a:lnTo>
                <a:lnTo>
                  <a:pt x="456538" y="205980"/>
                </a:lnTo>
                <a:lnTo>
                  <a:pt x="462807" y="201916"/>
                </a:lnTo>
                <a:lnTo>
                  <a:pt x="474853" y="194860"/>
                </a:lnTo>
                <a:lnTo>
                  <a:pt x="496717" y="183469"/>
                </a:lnTo>
                <a:lnTo>
                  <a:pt x="530014" y="166526"/>
                </a:lnTo>
                <a:lnTo>
                  <a:pt x="532746" y="164183"/>
                </a:lnTo>
                <a:lnTo>
                  <a:pt x="534568" y="161669"/>
                </a:lnTo>
                <a:lnTo>
                  <a:pt x="538210" y="1537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8"/>
          <p:cNvSpPr/>
          <p:nvPr/>
        </p:nvSpPr>
        <p:spPr>
          <a:xfrm>
            <a:off x="1288732" y="4594860"/>
            <a:ext cx="255546" cy="407322"/>
          </a:xfrm>
          <a:custGeom>
            <a:avLst/>
            <a:gdLst/>
            <a:ahLst/>
            <a:cxnLst/>
            <a:rect l="0" t="0" r="0" b="0"/>
            <a:pathLst>
              <a:path w="255546" h="407322">
                <a:moveTo>
                  <a:pt x="0" y="0"/>
                </a:moveTo>
                <a:lnTo>
                  <a:pt x="0" y="18203"/>
                </a:lnTo>
                <a:lnTo>
                  <a:pt x="952" y="29280"/>
                </a:lnTo>
                <a:lnTo>
                  <a:pt x="2540" y="42380"/>
                </a:lnTo>
                <a:lnTo>
                  <a:pt x="4551" y="56828"/>
                </a:lnTo>
                <a:lnTo>
                  <a:pt x="5891" y="74080"/>
                </a:lnTo>
                <a:lnTo>
                  <a:pt x="6785" y="93202"/>
                </a:lnTo>
                <a:lnTo>
                  <a:pt x="7381" y="113570"/>
                </a:lnTo>
                <a:lnTo>
                  <a:pt x="8731" y="130958"/>
                </a:lnTo>
                <a:lnTo>
                  <a:pt x="10583" y="146360"/>
                </a:lnTo>
                <a:lnTo>
                  <a:pt x="12770" y="160438"/>
                </a:lnTo>
                <a:lnTo>
                  <a:pt x="17741" y="188781"/>
                </a:lnTo>
                <a:lnTo>
                  <a:pt x="20400" y="203006"/>
                </a:lnTo>
                <a:lnTo>
                  <a:pt x="22172" y="220110"/>
                </a:lnTo>
                <a:lnTo>
                  <a:pt x="23354" y="239132"/>
                </a:lnTo>
                <a:lnTo>
                  <a:pt x="24667" y="276778"/>
                </a:lnTo>
                <a:lnTo>
                  <a:pt x="25251" y="306210"/>
                </a:lnTo>
                <a:lnTo>
                  <a:pt x="26359" y="318440"/>
                </a:lnTo>
                <a:lnTo>
                  <a:pt x="28050" y="329451"/>
                </a:lnTo>
                <a:lnTo>
                  <a:pt x="30130" y="339649"/>
                </a:lnTo>
                <a:lnTo>
                  <a:pt x="31517" y="348352"/>
                </a:lnTo>
                <a:lnTo>
                  <a:pt x="32441" y="356060"/>
                </a:lnTo>
                <a:lnTo>
                  <a:pt x="33057" y="363103"/>
                </a:lnTo>
                <a:lnTo>
                  <a:pt x="35373" y="370656"/>
                </a:lnTo>
                <a:lnTo>
                  <a:pt x="38822" y="378549"/>
                </a:lnTo>
                <a:lnTo>
                  <a:pt x="50697" y="401481"/>
                </a:lnTo>
                <a:lnTo>
                  <a:pt x="53647" y="392113"/>
                </a:lnTo>
                <a:lnTo>
                  <a:pt x="55767" y="384281"/>
                </a:lnTo>
                <a:lnTo>
                  <a:pt x="57180" y="377155"/>
                </a:lnTo>
                <a:lnTo>
                  <a:pt x="58123" y="370499"/>
                </a:lnTo>
                <a:lnTo>
                  <a:pt x="58751" y="364157"/>
                </a:lnTo>
                <a:lnTo>
                  <a:pt x="61989" y="341870"/>
                </a:lnTo>
                <a:lnTo>
                  <a:pt x="64186" y="327925"/>
                </a:lnTo>
                <a:lnTo>
                  <a:pt x="67556" y="315772"/>
                </a:lnTo>
                <a:lnTo>
                  <a:pt x="71707" y="304812"/>
                </a:lnTo>
                <a:lnTo>
                  <a:pt x="76380" y="294648"/>
                </a:lnTo>
                <a:lnTo>
                  <a:pt x="82352" y="283109"/>
                </a:lnTo>
                <a:lnTo>
                  <a:pt x="96609" y="257588"/>
                </a:lnTo>
                <a:lnTo>
                  <a:pt x="102505" y="247926"/>
                </a:lnTo>
                <a:lnTo>
                  <a:pt x="107390" y="240531"/>
                </a:lnTo>
                <a:lnTo>
                  <a:pt x="111598" y="234649"/>
                </a:lnTo>
                <a:lnTo>
                  <a:pt x="116309" y="228823"/>
                </a:lnTo>
                <a:lnTo>
                  <a:pt x="121354" y="223033"/>
                </a:lnTo>
                <a:lnTo>
                  <a:pt x="126623" y="217268"/>
                </a:lnTo>
                <a:lnTo>
                  <a:pt x="132040" y="212473"/>
                </a:lnTo>
                <a:lnTo>
                  <a:pt x="137557" y="208324"/>
                </a:lnTo>
                <a:lnTo>
                  <a:pt x="143139" y="204605"/>
                </a:lnTo>
                <a:lnTo>
                  <a:pt x="148766" y="202126"/>
                </a:lnTo>
                <a:lnTo>
                  <a:pt x="154422" y="200473"/>
                </a:lnTo>
                <a:lnTo>
                  <a:pt x="160098" y="199371"/>
                </a:lnTo>
                <a:lnTo>
                  <a:pt x="164835" y="198636"/>
                </a:lnTo>
                <a:lnTo>
                  <a:pt x="172637" y="197820"/>
                </a:lnTo>
                <a:lnTo>
                  <a:pt x="177004" y="198555"/>
                </a:lnTo>
                <a:lnTo>
                  <a:pt x="181820" y="199997"/>
                </a:lnTo>
                <a:lnTo>
                  <a:pt x="186936" y="201911"/>
                </a:lnTo>
                <a:lnTo>
                  <a:pt x="191299" y="204140"/>
                </a:lnTo>
                <a:lnTo>
                  <a:pt x="202943" y="211827"/>
                </a:lnTo>
                <a:lnTo>
                  <a:pt x="207685" y="214561"/>
                </a:lnTo>
                <a:lnTo>
                  <a:pt x="212752" y="217335"/>
                </a:lnTo>
                <a:lnTo>
                  <a:pt x="218034" y="221090"/>
                </a:lnTo>
                <a:lnTo>
                  <a:pt x="223461" y="225498"/>
                </a:lnTo>
                <a:lnTo>
                  <a:pt x="228984" y="230342"/>
                </a:lnTo>
                <a:lnTo>
                  <a:pt x="232666" y="235476"/>
                </a:lnTo>
                <a:lnTo>
                  <a:pt x="236757" y="246261"/>
                </a:lnTo>
                <a:lnTo>
                  <a:pt x="246227" y="275551"/>
                </a:lnTo>
                <a:lnTo>
                  <a:pt x="251674" y="292012"/>
                </a:lnTo>
                <a:lnTo>
                  <a:pt x="253508" y="299450"/>
                </a:lnTo>
                <a:lnTo>
                  <a:pt x="254730" y="306313"/>
                </a:lnTo>
                <a:lnTo>
                  <a:pt x="255545" y="312794"/>
                </a:lnTo>
                <a:lnTo>
                  <a:pt x="253911" y="325074"/>
                </a:lnTo>
                <a:lnTo>
                  <a:pt x="252141" y="331016"/>
                </a:lnTo>
                <a:lnTo>
                  <a:pt x="249057" y="337835"/>
                </a:lnTo>
                <a:lnTo>
                  <a:pt x="245095" y="345238"/>
                </a:lnTo>
                <a:lnTo>
                  <a:pt x="240549" y="353031"/>
                </a:lnTo>
                <a:lnTo>
                  <a:pt x="233709" y="361084"/>
                </a:lnTo>
                <a:lnTo>
                  <a:pt x="225338" y="369310"/>
                </a:lnTo>
                <a:lnTo>
                  <a:pt x="215948" y="377651"/>
                </a:lnTo>
                <a:lnTo>
                  <a:pt x="204925" y="384165"/>
                </a:lnTo>
                <a:lnTo>
                  <a:pt x="192814" y="389460"/>
                </a:lnTo>
                <a:lnTo>
                  <a:pt x="179978" y="393942"/>
                </a:lnTo>
                <a:lnTo>
                  <a:pt x="169515" y="396931"/>
                </a:lnTo>
                <a:lnTo>
                  <a:pt x="160635" y="398923"/>
                </a:lnTo>
                <a:lnTo>
                  <a:pt x="142831" y="402089"/>
                </a:lnTo>
                <a:lnTo>
                  <a:pt x="119043" y="406671"/>
                </a:lnTo>
                <a:lnTo>
                  <a:pt x="107937" y="407321"/>
                </a:lnTo>
                <a:lnTo>
                  <a:pt x="97675" y="406802"/>
                </a:lnTo>
                <a:lnTo>
                  <a:pt x="87977" y="405504"/>
                </a:lnTo>
                <a:lnTo>
                  <a:pt x="80559" y="404639"/>
                </a:lnTo>
                <a:lnTo>
                  <a:pt x="74661" y="404062"/>
                </a:lnTo>
                <a:lnTo>
                  <a:pt x="69776" y="403677"/>
                </a:lnTo>
                <a:lnTo>
                  <a:pt x="61809" y="403249"/>
                </a:lnTo>
                <a:lnTo>
                  <a:pt x="55093" y="403059"/>
                </a:lnTo>
                <a:lnTo>
                  <a:pt x="34290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9"/>
          <p:cNvSpPr/>
          <p:nvPr/>
        </p:nvSpPr>
        <p:spPr>
          <a:xfrm>
            <a:off x="1631632" y="4800600"/>
            <a:ext cx="60008" cy="248603"/>
          </a:xfrm>
          <a:custGeom>
            <a:avLst/>
            <a:gdLst/>
            <a:ahLst/>
            <a:cxnLst/>
            <a:rect l="0" t="0" r="0" b="0"/>
            <a:pathLst>
              <a:path w="60008" h="248603">
                <a:moveTo>
                  <a:pt x="0" y="0"/>
                </a:moveTo>
                <a:lnTo>
                  <a:pt x="9102" y="13652"/>
                </a:lnTo>
                <a:lnTo>
                  <a:pt x="11783" y="20532"/>
                </a:lnTo>
                <a:lnTo>
                  <a:pt x="13570" y="27975"/>
                </a:lnTo>
                <a:lnTo>
                  <a:pt x="14762" y="35795"/>
                </a:lnTo>
                <a:lnTo>
                  <a:pt x="16509" y="43866"/>
                </a:lnTo>
                <a:lnTo>
                  <a:pt x="18626" y="52104"/>
                </a:lnTo>
                <a:lnTo>
                  <a:pt x="23518" y="69830"/>
                </a:lnTo>
                <a:lnTo>
                  <a:pt x="28868" y="90408"/>
                </a:lnTo>
                <a:lnTo>
                  <a:pt x="30675" y="100276"/>
                </a:lnTo>
                <a:lnTo>
                  <a:pt x="31880" y="109713"/>
                </a:lnTo>
                <a:lnTo>
                  <a:pt x="32683" y="118862"/>
                </a:lnTo>
                <a:lnTo>
                  <a:pt x="34171" y="128771"/>
                </a:lnTo>
                <a:lnTo>
                  <a:pt x="36116" y="139188"/>
                </a:lnTo>
                <a:lnTo>
                  <a:pt x="38365" y="149942"/>
                </a:lnTo>
                <a:lnTo>
                  <a:pt x="43403" y="179670"/>
                </a:lnTo>
                <a:lnTo>
                  <a:pt x="46081" y="196933"/>
                </a:lnTo>
                <a:lnTo>
                  <a:pt x="48818" y="210346"/>
                </a:lnTo>
                <a:lnTo>
                  <a:pt x="51595" y="221193"/>
                </a:lnTo>
                <a:lnTo>
                  <a:pt x="60007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0"/>
          <p:cNvSpPr/>
          <p:nvPr/>
        </p:nvSpPr>
        <p:spPr>
          <a:xfrm>
            <a:off x="1700212" y="471487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8572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1"/>
          <p:cNvSpPr/>
          <p:nvPr/>
        </p:nvSpPr>
        <p:spPr>
          <a:xfrm>
            <a:off x="1796253" y="4749165"/>
            <a:ext cx="260643" cy="317137"/>
          </a:xfrm>
          <a:custGeom>
            <a:avLst/>
            <a:gdLst/>
            <a:ahLst/>
            <a:cxnLst/>
            <a:rect l="0" t="0" r="0" b="0"/>
            <a:pathLst>
              <a:path w="260643" h="317137">
                <a:moveTo>
                  <a:pt x="109699" y="0"/>
                </a:moveTo>
                <a:lnTo>
                  <a:pt x="85835" y="0"/>
                </a:lnTo>
                <a:lnTo>
                  <a:pt x="81407" y="952"/>
                </a:lnTo>
                <a:lnTo>
                  <a:pt x="73948" y="4551"/>
                </a:lnTo>
                <a:lnTo>
                  <a:pt x="68719" y="6843"/>
                </a:lnTo>
                <a:lnTo>
                  <a:pt x="62377" y="9325"/>
                </a:lnTo>
                <a:lnTo>
                  <a:pt x="55291" y="11931"/>
                </a:lnTo>
                <a:lnTo>
                  <a:pt x="48662" y="15574"/>
                </a:lnTo>
                <a:lnTo>
                  <a:pt x="42338" y="19908"/>
                </a:lnTo>
                <a:lnTo>
                  <a:pt x="36217" y="24702"/>
                </a:lnTo>
                <a:lnTo>
                  <a:pt x="31183" y="28850"/>
                </a:lnTo>
                <a:lnTo>
                  <a:pt x="23051" y="35999"/>
                </a:lnTo>
                <a:lnTo>
                  <a:pt x="16261" y="42352"/>
                </a:lnTo>
                <a:lnTo>
                  <a:pt x="10068" y="49303"/>
                </a:lnTo>
                <a:lnTo>
                  <a:pt x="4141" y="58742"/>
                </a:lnTo>
                <a:lnTo>
                  <a:pt x="872" y="66747"/>
                </a:lnTo>
                <a:lnTo>
                  <a:pt x="0" y="70216"/>
                </a:lnTo>
                <a:lnTo>
                  <a:pt x="371" y="74433"/>
                </a:lnTo>
                <a:lnTo>
                  <a:pt x="3324" y="84198"/>
                </a:lnTo>
                <a:lnTo>
                  <a:pt x="6397" y="89470"/>
                </a:lnTo>
                <a:lnTo>
                  <a:pt x="10351" y="94889"/>
                </a:lnTo>
                <a:lnTo>
                  <a:pt x="14892" y="100407"/>
                </a:lnTo>
                <a:lnTo>
                  <a:pt x="19824" y="105990"/>
                </a:lnTo>
                <a:lnTo>
                  <a:pt x="30385" y="117274"/>
                </a:lnTo>
                <a:lnTo>
                  <a:pt x="36820" y="122950"/>
                </a:lnTo>
                <a:lnTo>
                  <a:pt x="43968" y="128639"/>
                </a:lnTo>
                <a:lnTo>
                  <a:pt x="51591" y="134337"/>
                </a:lnTo>
                <a:lnTo>
                  <a:pt x="60483" y="140040"/>
                </a:lnTo>
                <a:lnTo>
                  <a:pt x="70221" y="145748"/>
                </a:lnTo>
                <a:lnTo>
                  <a:pt x="80523" y="151457"/>
                </a:lnTo>
                <a:lnTo>
                  <a:pt x="112289" y="170502"/>
                </a:lnTo>
                <a:lnTo>
                  <a:pt x="131428" y="182248"/>
                </a:lnTo>
                <a:lnTo>
                  <a:pt x="147998" y="192936"/>
                </a:lnTo>
                <a:lnTo>
                  <a:pt x="162854" y="202919"/>
                </a:lnTo>
                <a:lnTo>
                  <a:pt x="209522" y="234922"/>
                </a:lnTo>
                <a:lnTo>
                  <a:pt x="218158" y="241387"/>
                </a:lnTo>
                <a:lnTo>
                  <a:pt x="225820" y="247602"/>
                </a:lnTo>
                <a:lnTo>
                  <a:pt x="232833" y="253651"/>
                </a:lnTo>
                <a:lnTo>
                  <a:pt x="239413" y="260540"/>
                </a:lnTo>
                <a:lnTo>
                  <a:pt x="245705" y="267991"/>
                </a:lnTo>
                <a:lnTo>
                  <a:pt x="251805" y="275815"/>
                </a:lnTo>
                <a:lnTo>
                  <a:pt x="255871" y="281984"/>
                </a:lnTo>
                <a:lnTo>
                  <a:pt x="260390" y="291379"/>
                </a:lnTo>
                <a:lnTo>
                  <a:pt x="260642" y="295217"/>
                </a:lnTo>
                <a:lnTo>
                  <a:pt x="259858" y="298729"/>
                </a:lnTo>
                <a:lnTo>
                  <a:pt x="256446" y="305171"/>
                </a:lnTo>
                <a:lnTo>
                  <a:pt x="251755" y="311209"/>
                </a:lnTo>
                <a:lnTo>
                  <a:pt x="248218" y="313200"/>
                </a:lnTo>
                <a:lnTo>
                  <a:pt x="243955" y="314527"/>
                </a:lnTo>
                <a:lnTo>
                  <a:pt x="239208" y="315413"/>
                </a:lnTo>
                <a:lnTo>
                  <a:pt x="233186" y="316002"/>
                </a:lnTo>
                <a:lnTo>
                  <a:pt x="226314" y="316396"/>
                </a:lnTo>
                <a:lnTo>
                  <a:pt x="212010" y="316833"/>
                </a:lnTo>
                <a:lnTo>
                  <a:pt x="191342" y="317078"/>
                </a:lnTo>
                <a:lnTo>
                  <a:pt x="172337" y="317136"/>
                </a:lnTo>
                <a:lnTo>
                  <a:pt x="159078" y="315247"/>
                </a:lnTo>
                <a:lnTo>
                  <a:pt x="143571" y="312082"/>
                </a:lnTo>
                <a:lnTo>
                  <a:pt x="126565" y="308067"/>
                </a:lnTo>
                <a:lnTo>
                  <a:pt x="112371" y="304438"/>
                </a:lnTo>
                <a:lnTo>
                  <a:pt x="100050" y="301066"/>
                </a:lnTo>
                <a:lnTo>
                  <a:pt x="88979" y="297866"/>
                </a:lnTo>
                <a:lnTo>
                  <a:pt x="76835" y="293827"/>
                </a:lnTo>
                <a:lnTo>
                  <a:pt x="50643" y="284259"/>
                </a:lnTo>
                <a:lnTo>
                  <a:pt x="40801" y="279994"/>
                </a:lnTo>
                <a:lnTo>
                  <a:pt x="33287" y="276198"/>
                </a:lnTo>
                <a:lnTo>
                  <a:pt x="27325" y="272714"/>
                </a:lnTo>
                <a:lnTo>
                  <a:pt x="22398" y="269439"/>
                </a:lnTo>
                <a:lnTo>
                  <a:pt x="18161" y="266303"/>
                </a:lnTo>
                <a:lnTo>
                  <a:pt x="6829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2"/>
          <p:cNvSpPr/>
          <p:nvPr/>
        </p:nvSpPr>
        <p:spPr>
          <a:xfrm>
            <a:off x="2043112" y="4732563"/>
            <a:ext cx="334328" cy="333785"/>
          </a:xfrm>
          <a:custGeom>
            <a:avLst/>
            <a:gdLst/>
            <a:ahLst/>
            <a:cxnLst/>
            <a:rect l="0" t="0" r="0" b="0"/>
            <a:pathLst>
              <a:path w="334328" h="333785">
                <a:moveTo>
                  <a:pt x="0" y="136616"/>
                </a:moveTo>
                <a:lnTo>
                  <a:pt x="97087" y="136616"/>
                </a:lnTo>
                <a:lnTo>
                  <a:pt x="109492" y="135664"/>
                </a:lnTo>
                <a:lnTo>
                  <a:pt x="119667" y="134077"/>
                </a:lnTo>
                <a:lnTo>
                  <a:pt x="128356" y="132066"/>
                </a:lnTo>
                <a:lnTo>
                  <a:pt x="153250" y="127292"/>
                </a:lnTo>
                <a:lnTo>
                  <a:pt x="167889" y="124685"/>
                </a:lnTo>
                <a:lnTo>
                  <a:pt x="180506" y="121042"/>
                </a:lnTo>
                <a:lnTo>
                  <a:pt x="191775" y="116708"/>
                </a:lnTo>
                <a:lnTo>
                  <a:pt x="218747" y="104048"/>
                </a:lnTo>
                <a:lnTo>
                  <a:pt x="225841" y="100617"/>
                </a:lnTo>
                <a:lnTo>
                  <a:pt x="232476" y="96424"/>
                </a:lnTo>
                <a:lnTo>
                  <a:pt x="238804" y="91724"/>
                </a:lnTo>
                <a:lnTo>
                  <a:pt x="244927" y="86686"/>
                </a:lnTo>
                <a:lnTo>
                  <a:pt x="249962" y="81422"/>
                </a:lnTo>
                <a:lnTo>
                  <a:pt x="254272" y="76008"/>
                </a:lnTo>
                <a:lnTo>
                  <a:pt x="261600" y="65864"/>
                </a:lnTo>
                <a:lnTo>
                  <a:pt x="268032" y="58181"/>
                </a:lnTo>
                <a:lnTo>
                  <a:pt x="270128" y="53846"/>
                </a:lnTo>
                <a:lnTo>
                  <a:pt x="272457" y="43950"/>
                </a:lnTo>
                <a:lnTo>
                  <a:pt x="272125" y="38643"/>
                </a:lnTo>
                <a:lnTo>
                  <a:pt x="270952" y="33201"/>
                </a:lnTo>
                <a:lnTo>
                  <a:pt x="267108" y="23027"/>
                </a:lnTo>
                <a:lnTo>
                  <a:pt x="262225" y="15330"/>
                </a:lnTo>
                <a:lnTo>
                  <a:pt x="254120" y="5641"/>
                </a:lnTo>
                <a:lnTo>
                  <a:pt x="250376" y="3580"/>
                </a:lnTo>
                <a:lnTo>
                  <a:pt x="241136" y="1289"/>
                </a:lnTo>
                <a:lnTo>
                  <a:pt x="236005" y="678"/>
                </a:lnTo>
                <a:lnTo>
                  <a:pt x="230679" y="271"/>
                </a:lnTo>
                <a:lnTo>
                  <a:pt x="225223" y="0"/>
                </a:lnTo>
                <a:lnTo>
                  <a:pt x="218729" y="771"/>
                </a:lnTo>
                <a:lnTo>
                  <a:pt x="211542" y="2238"/>
                </a:lnTo>
                <a:lnTo>
                  <a:pt x="203893" y="4168"/>
                </a:lnTo>
                <a:lnTo>
                  <a:pt x="196889" y="6408"/>
                </a:lnTo>
                <a:lnTo>
                  <a:pt x="190314" y="8853"/>
                </a:lnTo>
                <a:lnTo>
                  <a:pt x="184026" y="11436"/>
                </a:lnTo>
                <a:lnTo>
                  <a:pt x="177929" y="15063"/>
                </a:lnTo>
                <a:lnTo>
                  <a:pt x="171959" y="19386"/>
                </a:lnTo>
                <a:lnTo>
                  <a:pt x="166075" y="24173"/>
                </a:lnTo>
                <a:lnTo>
                  <a:pt x="160246" y="29269"/>
                </a:lnTo>
                <a:lnTo>
                  <a:pt x="154456" y="34572"/>
                </a:lnTo>
                <a:lnTo>
                  <a:pt x="148691" y="40012"/>
                </a:lnTo>
                <a:lnTo>
                  <a:pt x="142942" y="46496"/>
                </a:lnTo>
                <a:lnTo>
                  <a:pt x="137205" y="53676"/>
                </a:lnTo>
                <a:lnTo>
                  <a:pt x="131475" y="61321"/>
                </a:lnTo>
                <a:lnTo>
                  <a:pt x="120028" y="77434"/>
                </a:lnTo>
                <a:lnTo>
                  <a:pt x="114309" y="85732"/>
                </a:lnTo>
                <a:lnTo>
                  <a:pt x="109543" y="93168"/>
                </a:lnTo>
                <a:lnTo>
                  <a:pt x="105414" y="100031"/>
                </a:lnTo>
                <a:lnTo>
                  <a:pt x="101708" y="106511"/>
                </a:lnTo>
                <a:lnTo>
                  <a:pt x="99238" y="113689"/>
                </a:lnTo>
                <a:lnTo>
                  <a:pt x="97591" y="121332"/>
                </a:lnTo>
                <a:lnTo>
                  <a:pt x="96493" y="129284"/>
                </a:lnTo>
                <a:lnTo>
                  <a:pt x="95761" y="137443"/>
                </a:lnTo>
                <a:lnTo>
                  <a:pt x="95273" y="145740"/>
                </a:lnTo>
                <a:lnTo>
                  <a:pt x="94948" y="154129"/>
                </a:lnTo>
                <a:lnTo>
                  <a:pt x="95684" y="162579"/>
                </a:lnTo>
                <a:lnTo>
                  <a:pt x="97127" y="171070"/>
                </a:lnTo>
                <a:lnTo>
                  <a:pt x="99041" y="179588"/>
                </a:lnTo>
                <a:lnTo>
                  <a:pt x="101270" y="187171"/>
                </a:lnTo>
                <a:lnTo>
                  <a:pt x="103708" y="194133"/>
                </a:lnTo>
                <a:lnTo>
                  <a:pt x="106286" y="200678"/>
                </a:lnTo>
                <a:lnTo>
                  <a:pt x="109910" y="207900"/>
                </a:lnTo>
                <a:lnTo>
                  <a:pt x="114231" y="215571"/>
                </a:lnTo>
                <a:lnTo>
                  <a:pt x="119016" y="223543"/>
                </a:lnTo>
                <a:lnTo>
                  <a:pt x="125064" y="230762"/>
                </a:lnTo>
                <a:lnTo>
                  <a:pt x="131954" y="237480"/>
                </a:lnTo>
                <a:lnTo>
                  <a:pt x="139404" y="243865"/>
                </a:lnTo>
                <a:lnTo>
                  <a:pt x="147229" y="250025"/>
                </a:lnTo>
                <a:lnTo>
                  <a:pt x="155303" y="256037"/>
                </a:lnTo>
                <a:lnTo>
                  <a:pt x="171893" y="267798"/>
                </a:lnTo>
                <a:lnTo>
                  <a:pt x="188792" y="279374"/>
                </a:lnTo>
                <a:lnTo>
                  <a:pt x="198251" y="285128"/>
                </a:lnTo>
                <a:lnTo>
                  <a:pt x="208368" y="290869"/>
                </a:lnTo>
                <a:lnTo>
                  <a:pt x="218922" y="296602"/>
                </a:lnTo>
                <a:lnTo>
                  <a:pt x="228815" y="302328"/>
                </a:lnTo>
                <a:lnTo>
                  <a:pt x="247428" y="313771"/>
                </a:lnTo>
                <a:lnTo>
                  <a:pt x="259249" y="318537"/>
                </a:lnTo>
                <a:lnTo>
                  <a:pt x="272846" y="322667"/>
                </a:lnTo>
                <a:lnTo>
                  <a:pt x="287624" y="326373"/>
                </a:lnTo>
                <a:lnTo>
                  <a:pt x="299382" y="328843"/>
                </a:lnTo>
                <a:lnTo>
                  <a:pt x="309126" y="330490"/>
                </a:lnTo>
                <a:lnTo>
                  <a:pt x="334327" y="3337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3"/>
          <p:cNvSpPr/>
          <p:nvPr/>
        </p:nvSpPr>
        <p:spPr>
          <a:xfrm>
            <a:off x="2490651" y="4748628"/>
            <a:ext cx="401139" cy="394873"/>
          </a:xfrm>
          <a:custGeom>
            <a:avLst/>
            <a:gdLst/>
            <a:ahLst/>
            <a:cxnLst/>
            <a:rect l="0" t="0" r="0" b="0"/>
            <a:pathLst>
              <a:path w="401139" h="394873">
                <a:moveTo>
                  <a:pt x="152536" y="103407"/>
                </a:moveTo>
                <a:lnTo>
                  <a:pt x="121292" y="103407"/>
                </a:lnTo>
                <a:lnTo>
                  <a:pt x="114561" y="104359"/>
                </a:lnTo>
                <a:lnTo>
                  <a:pt x="107217" y="105947"/>
                </a:lnTo>
                <a:lnTo>
                  <a:pt x="99463" y="107958"/>
                </a:lnTo>
                <a:lnTo>
                  <a:pt x="92389" y="110251"/>
                </a:lnTo>
                <a:lnTo>
                  <a:pt x="85768" y="112731"/>
                </a:lnTo>
                <a:lnTo>
                  <a:pt x="73331" y="118981"/>
                </a:lnTo>
                <a:lnTo>
                  <a:pt x="61454" y="128108"/>
                </a:lnTo>
                <a:lnTo>
                  <a:pt x="54667" y="134162"/>
                </a:lnTo>
                <a:lnTo>
                  <a:pt x="39506" y="148509"/>
                </a:lnTo>
                <a:lnTo>
                  <a:pt x="33368" y="155382"/>
                </a:lnTo>
                <a:lnTo>
                  <a:pt x="28323" y="161869"/>
                </a:lnTo>
                <a:lnTo>
                  <a:pt x="24007" y="168100"/>
                </a:lnTo>
                <a:lnTo>
                  <a:pt x="20178" y="175110"/>
                </a:lnTo>
                <a:lnTo>
                  <a:pt x="16672" y="182641"/>
                </a:lnTo>
                <a:lnTo>
                  <a:pt x="13383" y="190520"/>
                </a:lnTo>
                <a:lnTo>
                  <a:pt x="10237" y="197677"/>
                </a:lnTo>
                <a:lnTo>
                  <a:pt x="4202" y="210709"/>
                </a:lnTo>
                <a:lnTo>
                  <a:pt x="2212" y="217804"/>
                </a:lnTo>
                <a:lnTo>
                  <a:pt x="885" y="225392"/>
                </a:lnTo>
                <a:lnTo>
                  <a:pt x="0" y="233307"/>
                </a:lnTo>
                <a:lnTo>
                  <a:pt x="363" y="239538"/>
                </a:lnTo>
                <a:lnTo>
                  <a:pt x="1557" y="244643"/>
                </a:lnTo>
                <a:lnTo>
                  <a:pt x="5424" y="253808"/>
                </a:lnTo>
                <a:lnTo>
                  <a:pt x="10318" y="264232"/>
                </a:lnTo>
                <a:lnTo>
                  <a:pt x="18428" y="280810"/>
                </a:lnTo>
                <a:lnTo>
                  <a:pt x="22173" y="285493"/>
                </a:lnTo>
                <a:lnTo>
                  <a:pt x="31415" y="293236"/>
                </a:lnTo>
                <a:lnTo>
                  <a:pt x="37498" y="296635"/>
                </a:lnTo>
                <a:lnTo>
                  <a:pt x="44412" y="299853"/>
                </a:lnTo>
                <a:lnTo>
                  <a:pt x="51878" y="302951"/>
                </a:lnTo>
                <a:lnTo>
                  <a:pt x="59713" y="305016"/>
                </a:lnTo>
                <a:lnTo>
                  <a:pt x="67794" y="306393"/>
                </a:lnTo>
                <a:lnTo>
                  <a:pt x="76039" y="307311"/>
                </a:lnTo>
                <a:lnTo>
                  <a:pt x="84393" y="307923"/>
                </a:lnTo>
                <a:lnTo>
                  <a:pt x="92820" y="308331"/>
                </a:lnTo>
                <a:lnTo>
                  <a:pt x="101295" y="308603"/>
                </a:lnTo>
                <a:lnTo>
                  <a:pt x="109803" y="307832"/>
                </a:lnTo>
                <a:lnTo>
                  <a:pt x="118332" y="306365"/>
                </a:lnTo>
                <a:lnTo>
                  <a:pt x="126876" y="304434"/>
                </a:lnTo>
                <a:lnTo>
                  <a:pt x="134477" y="302195"/>
                </a:lnTo>
                <a:lnTo>
                  <a:pt x="141449" y="299750"/>
                </a:lnTo>
                <a:lnTo>
                  <a:pt x="148002" y="297167"/>
                </a:lnTo>
                <a:lnTo>
                  <a:pt x="162903" y="291757"/>
                </a:lnTo>
                <a:lnTo>
                  <a:pt x="170878" y="288981"/>
                </a:lnTo>
                <a:lnTo>
                  <a:pt x="178099" y="285226"/>
                </a:lnTo>
                <a:lnTo>
                  <a:pt x="184818" y="280816"/>
                </a:lnTo>
                <a:lnTo>
                  <a:pt x="191202" y="275973"/>
                </a:lnTo>
                <a:lnTo>
                  <a:pt x="198316" y="269885"/>
                </a:lnTo>
                <a:lnTo>
                  <a:pt x="205916" y="262970"/>
                </a:lnTo>
                <a:lnTo>
                  <a:pt x="213840" y="255502"/>
                </a:lnTo>
                <a:lnTo>
                  <a:pt x="221980" y="243856"/>
                </a:lnTo>
                <a:lnTo>
                  <a:pt x="230265" y="229425"/>
                </a:lnTo>
                <a:lnTo>
                  <a:pt x="238645" y="213136"/>
                </a:lnTo>
                <a:lnTo>
                  <a:pt x="245184" y="199420"/>
                </a:lnTo>
                <a:lnTo>
                  <a:pt x="250497" y="187418"/>
                </a:lnTo>
                <a:lnTo>
                  <a:pt x="254991" y="176559"/>
                </a:lnTo>
                <a:lnTo>
                  <a:pt x="274968" y="124870"/>
                </a:lnTo>
                <a:lnTo>
                  <a:pt x="280830" y="106285"/>
                </a:lnTo>
                <a:lnTo>
                  <a:pt x="285690" y="88181"/>
                </a:lnTo>
                <a:lnTo>
                  <a:pt x="289883" y="70396"/>
                </a:lnTo>
                <a:lnTo>
                  <a:pt x="292678" y="56634"/>
                </a:lnTo>
                <a:lnTo>
                  <a:pt x="294541" y="45555"/>
                </a:lnTo>
                <a:lnTo>
                  <a:pt x="295784" y="36264"/>
                </a:lnTo>
                <a:lnTo>
                  <a:pt x="297564" y="28165"/>
                </a:lnTo>
                <a:lnTo>
                  <a:pt x="299704" y="20861"/>
                </a:lnTo>
                <a:lnTo>
                  <a:pt x="303669" y="8617"/>
                </a:lnTo>
                <a:lnTo>
                  <a:pt x="305431" y="0"/>
                </a:lnTo>
                <a:lnTo>
                  <a:pt x="305901" y="179"/>
                </a:lnTo>
                <a:lnTo>
                  <a:pt x="306423" y="7998"/>
                </a:lnTo>
                <a:lnTo>
                  <a:pt x="306655" y="18458"/>
                </a:lnTo>
                <a:lnTo>
                  <a:pt x="306830" y="91806"/>
                </a:lnTo>
                <a:lnTo>
                  <a:pt x="307786" y="101388"/>
                </a:lnTo>
                <a:lnTo>
                  <a:pt x="309376" y="110633"/>
                </a:lnTo>
                <a:lnTo>
                  <a:pt x="311389" y="119655"/>
                </a:lnTo>
                <a:lnTo>
                  <a:pt x="312730" y="128526"/>
                </a:lnTo>
                <a:lnTo>
                  <a:pt x="313625" y="137298"/>
                </a:lnTo>
                <a:lnTo>
                  <a:pt x="314221" y="146003"/>
                </a:lnTo>
                <a:lnTo>
                  <a:pt x="318429" y="166094"/>
                </a:lnTo>
                <a:lnTo>
                  <a:pt x="333264" y="226518"/>
                </a:lnTo>
                <a:lnTo>
                  <a:pt x="340649" y="251203"/>
                </a:lnTo>
                <a:lnTo>
                  <a:pt x="347477" y="270518"/>
                </a:lnTo>
                <a:lnTo>
                  <a:pt x="353934" y="286251"/>
                </a:lnTo>
                <a:lnTo>
                  <a:pt x="360144" y="303408"/>
                </a:lnTo>
                <a:lnTo>
                  <a:pt x="366189" y="321514"/>
                </a:lnTo>
                <a:lnTo>
                  <a:pt x="372124" y="340251"/>
                </a:lnTo>
                <a:lnTo>
                  <a:pt x="377033" y="353695"/>
                </a:lnTo>
                <a:lnTo>
                  <a:pt x="381258" y="363611"/>
                </a:lnTo>
                <a:lnTo>
                  <a:pt x="385027" y="371174"/>
                </a:lnTo>
                <a:lnTo>
                  <a:pt x="391756" y="382117"/>
                </a:lnTo>
                <a:lnTo>
                  <a:pt x="401138" y="3948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4"/>
          <p:cNvSpPr/>
          <p:nvPr/>
        </p:nvSpPr>
        <p:spPr>
          <a:xfrm>
            <a:off x="2720339" y="4869179"/>
            <a:ext cx="470943" cy="248172"/>
          </a:xfrm>
          <a:custGeom>
            <a:avLst/>
            <a:gdLst/>
            <a:ahLst/>
            <a:cxnLst/>
            <a:rect l="0" t="0" r="0" b="0"/>
            <a:pathLst>
              <a:path w="470943" h="248172">
                <a:moveTo>
                  <a:pt x="0" y="0"/>
                </a:moveTo>
                <a:lnTo>
                  <a:pt x="27305" y="0"/>
                </a:lnTo>
                <a:lnTo>
                  <a:pt x="37254" y="953"/>
                </a:lnTo>
                <a:lnTo>
                  <a:pt x="45791" y="2541"/>
                </a:lnTo>
                <a:lnTo>
                  <a:pt x="53388" y="4552"/>
                </a:lnTo>
                <a:lnTo>
                  <a:pt x="84688" y="14405"/>
                </a:lnTo>
                <a:lnTo>
                  <a:pt x="125269" y="27358"/>
                </a:lnTo>
                <a:lnTo>
                  <a:pt x="165530" y="39465"/>
                </a:lnTo>
                <a:lnTo>
                  <a:pt x="188459" y="47265"/>
                </a:lnTo>
                <a:lnTo>
                  <a:pt x="239335" y="66092"/>
                </a:lnTo>
                <a:lnTo>
                  <a:pt x="257664" y="73589"/>
                </a:lnTo>
                <a:lnTo>
                  <a:pt x="270836" y="79539"/>
                </a:lnTo>
                <a:lnTo>
                  <a:pt x="280570" y="84459"/>
                </a:lnTo>
                <a:lnTo>
                  <a:pt x="288012" y="88691"/>
                </a:lnTo>
                <a:lnTo>
                  <a:pt x="298821" y="95934"/>
                </a:lnTo>
                <a:lnTo>
                  <a:pt x="302084" y="99199"/>
                </a:lnTo>
                <a:lnTo>
                  <a:pt x="304260" y="102328"/>
                </a:lnTo>
                <a:lnTo>
                  <a:pt x="306677" y="108344"/>
                </a:lnTo>
                <a:lnTo>
                  <a:pt x="307751" y="114193"/>
                </a:lnTo>
                <a:lnTo>
                  <a:pt x="307085" y="117087"/>
                </a:lnTo>
                <a:lnTo>
                  <a:pt x="303805" y="122841"/>
                </a:lnTo>
                <a:lnTo>
                  <a:pt x="301597" y="127614"/>
                </a:lnTo>
                <a:lnTo>
                  <a:pt x="299172" y="133654"/>
                </a:lnTo>
                <a:lnTo>
                  <a:pt x="296603" y="140538"/>
                </a:lnTo>
                <a:lnTo>
                  <a:pt x="292986" y="146080"/>
                </a:lnTo>
                <a:lnTo>
                  <a:pt x="288669" y="150727"/>
                </a:lnTo>
                <a:lnTo>
                  <a:pt x="283886" y="154777"/>
                </a:lnTo>
                <a:lnTo>
                  <a:pt x="280697" y="159383"/>
                </a:lnTo>
                <a:lnTo>
                  <a:pt x="278572" y="164358"/>
                </a:lnTo>
                <a:lnTo>
                  <a:pt x="277155" y="169580"/>
                </a:lnTo>
                <a:lnTo>
                  <a:pt x="275257" y="174966"/>
                </a:lnTo>
                <a:lnTo>
                  <a:pt x="273040" y="180462"/>
                </a:lnTo>
                <a:lnTo>
                  <a:pt x="270610" y="186031"/>
                </a:lnTo>
                <a:lnTo>
                  <a:pt x="269941" y="191648"/>
                </a:lnTo>
                <a:lnTo>
                  <a:pt x="270449" y="197298"/>
                </a:lnTo>
                <a:lnTo>
                  <a:pt x="271739" y="202969"/>
                </a:lnTo>
                <a:lnTo>
                  <a:pt x="273552" y="207703"/>
                </a:lnTo>
                <a:lnTo>
                  <a:pt x="275713" y="211812"/>
                </a:lnTo>
                <a:lnTo>
                  <a:pt x="278107" y="215503"/>
                </a:lnTo>
                <a:lnTo>
                  <a:pt x="280655" y="219869"/>
                </a:lnTo>
                <a:lnTo>
                  <a:pt x="283306" y="224684"/>
                </a:lnTo>
                <a:lnTo>
                  <a:pt x="286025" y="229800"/>
                </a:lnTo>
                <a:lnTo>
                  <a:pt x="289744" y="233210"/>
                </a:lnTo>
                <a:lnTo>
                  <a:pt x="294128" y="235484"/>
                </a:lnTo>
                <a:lnTo>
                  <a:pt x="304079" y="238962"/>
                </a:lnTo>
                <a:lnTo>
                  <a:pt x="314851" y="243683"/>
                </a:lnTo>
                <a:lnTo>
                  <a:pt x="328529" y="246416"/>
                </a:lnTo>
                <a:lnTo>
                  <a:pt x="343181" y="247631"/>
                </a:lnTo>
                <a:lnTo>
                  <a:pt x="356042" y="248171"/>
                </a:lnTo>
                <a:lnTo>
                  <a:pt x="368109" y="245871"/>
                </a:lnTo>
                <a:lnTo>
                  <a:pt x="379822" y="242626"/>
                </a:lnTo>
                <a:lnTo>
                  <a:pt x="391377" y="241184"/>
                </a:lnTo>
                <a:lnTo>
                  <a:pt x="402863" y="238004"/>
                </a:lnTo>
                <a:lnTo>
                  <a:pt x="408593" y="235822"/>
                </a:lnTo>
                <a:lnTo>
                  <a:pt x="420040" y="228318"/>
                </a:lnTo>
                <a:lnTo>
                  <a:pt x="425759" y="223650"/>
                </a:lnTo>
                <a:lnTo>
                  <a:pt x="431477" y="218632"/>
                </a:lnTo>
                <a:lnTo>
                  <a:pt x="437194" y="213383"/>
                </a:lnTo>
                <a:lnTo>
                  <a:pt x="442910" y="207978"/>
                </a:lnTo>
                <a:lnTo>
                  <a:pt x="447674" y="202469"/>
                </a:lnTo>
                <a:lnTo>
                  <a:pt x="451802" y="196892"/>
                </a:lnTo>
                <a:lnTo>
                  <a:pt x="455506" y="191269"/>
                </a:lnTo>
                <a:lnTo>
                  <a:pt x="458928" y="185615"/>
                </a:lnTo>
                <a:lnTo>
                  <a:pt x="462163" y="179941"/>
                </a:lnTo>
                <a:lnTo>
                  <a:pt x="465271" y="174253"/>
                </a:lnTo>
                <a:lnTo>
                  <a:pt x="467343" y="168557"/>
                </a:lnTo>
                <a:lnTo>
                  <a:pt x="468725" y="162854"/>
                </a:lnTo>
                <a:lnTo>
                  <a:pt x="469646" y="157147"/>
                </a:lnTo>
                <a:lnTo>
                  <a:pt x="470260" y="151437"/>
                </a:lnTo>
                <a:lnTo>
                  <a:pt x="470669" y="145726"/>
                </a:lnTo>
                <a:lnTo>
                  <a:pt x="470942" y="140014"/>
                </a:lnTo>
                <a:lnTo>
                  <a:pt x="470172" y="135252"/>
                </a:lnTo>
                <a:lnTo>
                  <a:pt x="468705" y="131126"/>
                </a:lnTo>
                <a:lnTo>
                  <a:pt x="459508" y="113109"/>
                </a:lnTo>
                <a:lnTo>
                  <a:pt x="455882" y="108744"/>
                </a:lnTo>
                <a:lnTo>
                  <a:pt x="446772" y="101353"/>
                </a:lnTo>
                <a:lnTo>
                  <a:pt x="441675" y="97096"/>
                </a:lnTo>
                <a:lnTo>
                  <a:pt x="436373" y="92354"/>
                </a:lnTo>
                <a:lnTo>
                  <a:pt x="430933" y="87287"/>
                </a:lnTo>
                <a:lnTo>
                  <a:pt x="425401" y="82956"/>
                </a:lnTo>
                <a:lnTo>
                  <a:pt x="414175" y="75605"/>
                </a:lnTo>
                <a:lnTo>
                  <a:pt x="402836" y="71703"/>
                </a:lnTo>
                <a:lnTo>
                  <a:pt x="391446" y="69016"/>
                </a:lnTo>
                <a:lnTo>
                  <a:pt x="380034" y="64646"/>
                </a:lnTo>
                <a:lnTo>
                  <a:pt x="368612" y="62070"/>
                </a:lnTo>
                <a:lnTo>
                  <a:pt x="356232" y="59972"/>
                </a:lnTo>
                <a:lnTo>
                  <a:pt x="348931" y="58079"/>
                </a:lnTo>
                <a:lnTo>
                  <a:pt x="325755" y="514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5"/>
          <p:cNvSpPr/>
          <p:nvPr/>
        </p:nvSpPr>
        <p:spPr>
          <a:xfrm>
            <a:off x="3234689" y="4920615"/>
            <a:ext cx="300039" cy="272578"/>
          </a:xfrm>
          <a:custGeom>
            <a:avLst/>
            <a:gdLst/>
            <a:ahLst/>
            <a:cxnLst/>
            <a:rect l="0" t="0" r="0" b="0"/>
            <a:pathLst>
              <a:path w="300039" h="272578">
                <a:moveTo>
                  <a:pt x="0" y="0"/>
                </a:moveTo>
                <a:lnTo>
                  <a:pt x="32084" y="32083"/>
                </a:lnTo>
                <a:lnTo>
                  <a:pt x="36629" y="38533"/>
                </a:lnTo>
                <a:lnTo>
                  <a:pt x="40612" y="45691"/>
                </a:lnTo>
                <a:lnTo>
                  <a:pt x="44220" y="53321"/>
                </a:lnTo>
                <a:lnTo>
                  <a:pt x="47578" y="61265"/>
                </a:lnTo>
                <a:lnTo>
                  <a:pt x="50768" y="69418"/>
                </a:lnTo>
                <a:lnTo>
                  <a:pt x="53848" y="77711"/>
                </a:lnTo>
                <a:lnTo>
                  <a:pt x="56854" y="87049"/>
                </a:lnTo>
                <a:lnTo>
                  <a:pt x="59811" y="97085"/>
                </a:lnTo>
                <a:lnTo>
                  <a:pt x="62734" y="107586"/>
                </a:lnTo>
                <a:lnTo>
                  <a:pt x="64683" y="117444"/>
                </a:lnTo>
                <a:lnTo>
                  <a:pt x="65982" y="126874"/>
                </a:lnTo>
                <a:lnTo>
                  <a:pt x="66848" y="136017"/>
                </a:lnTo>
                <a:lnTo>
                  <a:pt x="67426" y="145923"/>
                </a:lnTo>
                <a:lnTo>
                  <a:pt x="68067" y="167089"/>
                </a:lnTo>
                <a:lnTo>
                  <a:pt x="68536" y="217951"/>
                </a:lnTo>
                <a:lnTo>
                  <a:pt x="69503" y="224358"/>
                </a:lnTo>
                <a:lnTo>
                  <a:pt x="71101" y="230535"/>
                </a:lnTo>
                <a:lnTo>
                  <a:pt x="73118" y="236557"/>
                </a:lnTo>
                <a:lnTo>
                  <a:pt x="74463" y="241524"/>
                </a:lnTo>
                <a:lnTo>
                  <a:pt x="75957" y="249584"/>
                </a:lnTo>
                <a:lnTo>
                  <a:pt x="76622" y="256341"/>
                </a:lnTo>
                <a:lnTo>
                  <a:pt x="76917" y="262519"/>
                </a:lnTo>
                <a:lnTo>
                  <a:pt x="77122" y="272577"/>
                </a:lnTo>
                <a:lnTo>
                  <a:pt x="77147" y="266179"/>
                </a:lnTo>
                <a:lnTo>
                  <a:pt x="77153" y="220985"/>
                </a:lnTo>
                <a:lnTo>
                  <a:pt x="78105" y="213998"/>
                </a:lnTo>
                <a:lnTo>
                  <a:pt x="79693" y="207435"/>
                </a:lnTo>
                <a:lnTo>
                  <a:pt x="89084" y="178664"/>
                </a:lnTo>
                <a:lnTo>
                  <a:pt x="92728" y="170544"/>
                </a:lnTo>
                <a:lnTo>
                  <a:pt x="97061" y="162273"/>
                </a:lnTo>
                <a:lnTo>
                  <a:pt x="101855" y="153902"/>
                </a:lnTo>
                <a:lnTo>
                  <a:pt x="107908" y="145464"/>
                </a:lnTo>
                <a:lnTo>
                  <a:pt x="114802" y="136981"/>
                </a:lnTo>
                <a:lnTo>
                  <a:pt x="122255" y="128468"/>
                </a:lnTo>
                <a:lnTo>
                  <a:pt x="129128" y="121840"/>
                </a:lnTo>
                <a:lnTo>
                  <a:pt x="135616" y="116469"/>
                </a:lnTo>
                <a:lnTo>
                  <a:pt x="141845" y="111936"/>
                </a:lnTo>
                <a:lnTo>
                  <a:pt x="148857" y="107962"/>
                </a:lnTo>
                <a:lnTo>
                  <a:pt x="156388" y="104359"/>
                </a:lnTo>
                <a:lnTo>
                  <a:pt x="164266" y="101006"/>
                </a:lnTo>
                <a:lnTo>
                  <a:pt x="172376" y="98769"/>
                </a:lnTo>
                <a:lnTo>
                  <a:pt x="180640" y="97279"/>
                </a:lnTo>
                <a:lnTo>
                  <a:pt x="189007" y="96285"/>
                </a:lnTo>
                <a:lnTo>
                  <a:pt x="197442" y="96575"/>
                </a:lnTo>
                <a:lnTo>
                  <a:pt x="205923" y="97720"/>
                </a:lnTo>
                <a:lnTo>
                  <a:pt x="214435" y="99437"/>
                </a:lnTo>
                <a:lnTo>
                  <a:pt x="222967" y="100581"/>
                </a:lnTo>
                <a:lnTo>
                  <a:pt x="231512" y="101344"/>
                </a:lnTo>
                <a:lnTo>
                  <a:pt x="240067" y="101852"/>
                </a:lnTo>
                <a:lnTo>
                  <a:pt x="249580" y="103144"/>
                </a:lnTo>
                <a:lnTo>
                  <a:pt x="259731" y="104958"/>
                </a:lnTo>
                <a:lnTo>
                  <a:pt x="270309" y="107119"/>
                </a:lnTo>
                <a:lnTo>
                  <a:pt x="278314" y="109513"/>
                </a:lnTo>
                <a:lnTo>
                  <a:pt x="284603" y="112061"/>
                </a:lnTo>
                <a:lnTo>
                  <a:pt x="300038" y="1200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6"/>
          <p:cNvSpPr/>
          <p:nvPr/>
        </p:nvSpPr>
        <p:spPr>
          <a:xfrm>
            <a:off x="885824" y="6849427"/>
            <a:ext cx="34291" cy="1"/>
          </a:xfrm>
          <a:custGeom>
            <a:avLst/>
            <a:gdLst/>
            <a:ahLst/>
            <a:cxnLst/>
            <a:rect l="0" t="0" r="0" b="0"/>
            <a:pathLst>
              <a:path w="34291" h="1">
                <a:moveTo>
                  <a:pt x="0" y="0"/>
                </a:move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3920489" y="440626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3929062" y="1646747"/>
            <a:ext cx="4286251" cy="2750946"/>
          </a:xfrm>
          <a:custGeom>
            <a:avLst/>
            <a:gdLst/>
            <a:ahLst/>
            <a:cxnLst/>
            <a:rect l="0" t="0" r="0" b="0"/>
            <a:pathLst>
              <a:path w="4286251" h="2750946">
                <a:moveTo>
                  <a:pt x="0" y="2750945"/>
                </a:moveTo>
                <a:lnTo>
                  <a:pt x="0" y="2746394"/>
                </a:lnTo>
                <a:lnTo>
                  <a:pt x="953" y="2744101"/>
                </a:lnTo>
                <a:lnTo>
                  <a:pt x="52007" y="2664886"/>
                </a:lnTo>
                <a:lnTo>
                  <a:pt x="110426" y="2585673"/>
                </a:lnTo>
                <a:lnTo>
                  <a:pt x="163461" y="2502698"/>
                </a:lnTo>
                <a:lnTo>
                  <a:pt x="207020" y="2435879"/>
                </a:lnTo>
                <a:lnTo>
                  <a:pt x="262613" y="2355229"/>
                </a:lnTo>
                <a:lnTo>
                  <a:pt x="319451" y="2271832"/>
                </a:lnTo>
                <a:lnTo>
                  <a:pt x="378391" y="2180572"/>
                </a:lnTo>
                <a:lnTo>
                  <a:pt x="519083" y="1968233"/>
                </a:lnTo>
                <a:lnTo>
                  <a:pt x="578366" y="1888088"/>
                </a:lnTo>
                <a:lnTo>
                  <a:pt x="641861" y="1804526"/>
                </a:lnTo>
                <a:lnTo>
                  <a:pt x="728909" y="1686534"/>
                </a:lnTo>
                <a:lnTo>
                  <a:pt x="777349" y="1624458"/>
                </a:lnTo>
                <a:lnTo>
                  <a:pt x="961534" y="1409341"/>
                </a:lnTo>
                <a:lnTo>
                  <a:pt x="1058732" y="1302121"/>
                </a:lnTo>
                <a:lnTo>
                  <a:pt x="1126820" y="1225961"/>
                </a:lnTo>
                <a:lnTo>
                  <a:pt x="1233282" y="1112737"/>
                </a:lnTo>
                <a:lnTo>
                  <a:pt x="1326317" y="1018600"/>
                </a:lnTo>
                <a:lnTo>
                  <a:pt x="1474645" y="873934"/>
                </a:lnTo>
                <a:lnTo>
                  <a:pt x="1556561" y="800721"/>
                </a:lnTo>
                <a:lnTo>
                  <a:pt x="1651333" y="718701"/>
                </a:lnTo>
                <a:lnTo>
                  <a:pt x="1739802" y="638014"/>
                </a:lnTo>
                <a:lnTo>
                  <a:pt x="1939003" y="477003"/>
                </a:lnTo>
                <a:lnTo>
                  <a:pt x="2033220" y="402901"/>
                </a:lnTo>
                <a:lnTo>
                  <a:pt x="2135008" y="329722"/>
                </a:lnTo>
                <a:lnTo>
                  <a:pt x="2240787" y="251041"/>
                </a:lnTo>
                <a:lnTo>
                  <a:pt x="2355863" y="168452"/>
                </a:lnTo>
                <a:lnTo>
                  <a:pt x="2462887" y="93608"/>
                </a:lnTo>
                <a:lnTo>
                  <a:pt x="2592518" y="13303"/>
                </a:lnTo>
                <a:lnTo>
                  <a:pt x="2616639" y="3360"/>
                </a:lnTo>
                <a:lnTo>
                  <a:pt x="2627895" y="1033"/>
                </a:lnTo>
                <a:lnTo>
                  <a:pt x="2642423" y="0"/>
                </a:lnTo>
                <a:lnTo>
                  <a:pt x="2648393" y="676"/>
                </a:lnTo>
                <a:lnTo>
                  <a:pt x="2657566" y="3968"/>
                </a:lnTo>
                <a:lnTo>
                  <a:pt x="2677107" y="13843"/>
                </a:lnTo>
                <a:lnTo>
                  <a:pt x="2693667" y="24051"/>
                </a:lnTo>
                <a:lnTo>
                  <a:pt x="2743399" y="49595"/>
                </a:lnTo>
                <a:lnTo>
                  <a:pt x="2855125" y="127462"/>
                </a:lnTo>
                <a:lnTo>
                  <a:pt x="2961441" y="206231"/>
                </a:lnTo>
                <a:lnTo>
                  <a:pt x="3080445" y="288567"/>
                </a:lnTo>
                <a:lnTo>
                  <a:pt x="3177043" y="361376"/>
                </a:lnTo>
                <a:lnTo>
                  <a:pt x="3495914" y="569351"/>
                </a:lnTo>
                <a:lnTo>
                  <a:pt x="3614038" y="649363"/>
                </a:lnTo>
                <a:lnTo>
                  <a:pt x="3770600" y="749816"/>
                </a:lnTo>
                <a:lnTo>
                  <a:pt x="3888895" y="826538"/>
                </a:lnTo>
                <a:lnTo>
                  <a:pt x="3997774" y="898454"/>
                </a:lnTo>
                <a:lnTo>
                  <a:pt x="4127532" y="976512"/>
                </a:lnTo>
                <a:lnTo>
                  <a:pt x="4233613" y="1021213"/>
                </a:lnTo>
                <a:lnTo>
                  <a:pt x="4286250" y="10450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3809047" y="2674620"/>
            <a:ext cx="4371976" cy="2741219"/>
          </a:xfrm>
          <a:custGeom>
            <a:avLst/>
            <a:gdLst/>
            <a:ahLst/>
            <a:cxnLst/>
            <a:rect l="0" t="0" r="0" b="0"/>
            <a:pathLst>
              <a:path w="4371976" h="2741219">
                <a:moveTo>
                  <a:pt x="0" y="1740217"/>
                </a:moveTo>
                <a:lnTo>
                  <a:pt x="24518" y="1747061"/>
                </a:lnTo>
                <a:lnTo>
                  <a:pt x="54814" y="1762224"/>
                </a:lnTo>
                <a:lnTo>
                  <a:pt x="65954" y="1764285"/>
                </a:lnTo>
                <a:lnTo>
                  <a:pt x="71592" y="1766740"/>
                </a:lnTo>
                <a:lnTo>
                  <a:pt x="96868" y="1781828"/>
                </a:lnTo>
                <a:lnTo>
                  <a:pt x="229219" y="1840976"/>
                </a:lnTo>
                <a:lnTo>
                  <a:pt x="286761" y="1864893"/>
                </a:lnTo>
                <a:lnTo>
                  <a:pt x="411760" y="1927297"/>
                </a:lnTo>
                <a:lnTo>
                  <a:pt x="539920" y="1983664"/>
                </a:lnTo>
                <a:lnTo>
                  <a:pt x="676421" y="2044410"/>
                </a:lnTo>
                <a:lnTo>
                  <a:pt x="828863" y="2114197"/>
                </a:lnTo>
                <a:lnTo>
                  <a:pt x="1035355" y="2211667"/>
                </a:lnTo>
                <a:lnTo>
                  <a:pt x="1164556" y="2271710"/>
                </a:lnTo>
                <a:lnTo>
                  <a:pt x="1273438" y="2319655"/>
                </a:lnTo>
                <a:lnTo>
                  <a:pt x="1392293" y="2372993"/>
                </a:lnTo>
                <a:lnTo>
                  <a:pt x="1509686" y="2426337"/>
                </a:lnTo>
                <a:lnTo>
                  <a:pt x="1996426" y="2629146"/>
                </a:lnTo>
                <a:lnTo>
                  <a:pt x="2124300" y="2680167"/>
                </a:lnTo>
                <a:lnTo>
                  <a:pt x="2249796" y="2721106"/>
                </a:lnTo>
                <a:lnTo>
                  <a:pt x="2354461" y="2740885"/>
                </a:lnTo>
                <a:lnTo>
                  <a:pt x="2373259" y="2741218"/>
                </a:lnTo>
                <a:lnTo>
                  <a:pt x="2398956" y="2736051"/>
                </a:lnTo>
                <a:lnTo>
                  <a:pt x="2420010" y="2729440"/>
                </a:lnTo>
                <a:lnTo>
                  <a:pt x="2435730" y="2727559"/>
                </a:lnTo>
                <a:lnTo>
                  <a:pt x="2442970" y="2725153"/>
                </a:lnTo>
                <a:lnTo>
                  <a:pt x="2456095" y="2717399"/>
                </a:lnTo>
                <a:lnTo>
                  <a:pt x="2508849" y="2668828"/>
                </a:lnTo>
                <a:lnTo>
                  <a:pt x="2554604" y="2595231"/>
                </a:lnTo>
                <a:lnTo>
                  <a:pt x="2585085" y="2529369"/>
                </a:lnTo>
                <a:lnTo>
                  <a:pt x="2622150" y="2447491"/>
                </a:lnTo>
                <a:lnTo>
                  <a:pt x="2651136" y="2380310"/>
                </a:lnTo>
                <a:lnTo>
                  <a:pt x="2681314" y="2306747"/>
                </a:lnTo>
                <a:lnTo>
                  <a:pt x="2715974" y="2233515"/>
                </a:lnTo>
                <a:lnTo>
                  <a:pt x="2837829" y="1980873"/>
                </a:lnTo>
                <a:lnTo>
                  <a:pt x="2873897" y="1916932"/>
                </a:lnTo>
                <a:lnTo>
                  <a:pt x="3006333" y="1697719"/>
                </a:lnTo>
                <a:lnTo>
                  <a:pt x="3134470" y="1493412"/>
                </a:lnTo>
                <a:lnTo>
                  <a:pt x="3226656" y="1353777"/>
                </a:lnTo>
                <a:lnTo>
                  <a:pt x="3280763" y="1265103"/>
                </a:lnTo>
                <a:lnTo>
                  <a:pt x="3366240" y="1145339"/>
                </a:lnTo>
                <a:lnTo>
                  <a:pt x="3450516" y="1030345"/>
                </a:lnTo>
                <a:lnTo>
                  <a:pt x="3504802" y="959231"/>
                </a:lnTo>
                <a:lnTo>
                  <a:pt x="3746729" y="662285"/>
                </a:lnTo>
                <a:lnTo>
                  <a:pt x="3800400" y="602324"/>
                </a:lnTo>
                <a:lnTo>
                  <a:pt x="3871467" y="527716"/>
                </a:lnTo>
                <a:lnTo>
                  <a:pt x="3933596" y="459840"/>
                </a:lnTo>
                <a:lnTo>
                  <a:pt x="4007135" y="383264"/>
                </a:lnTo>
                <a:lnTo>
                  <a:pt x="4131129" y="258104"/>
                </a:lnTo>
                <a:lnTo>
                  <a:pt x="4208731" y="174890"/>
                </a:lnTo>
                <a:lnTo>
                  <a:pt x="4225127" y="160596"/>
                </a:lnTo>
                <a:lnTo>
                  <a:pt x="4300250" y="80556"/>
                </a:lnTo>
                <a:lnTo>
                  <a:pt x="4364113" y="17279"/>
                </a:lnTo>
                <a:lnTo>
                  <a:pt x="4368481" y="9902"/>
                </a:lnTo>
                <a:lnTo>
                  <a:pt x="43719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5566409" y="1431607"/>
            <a:ext cx="840107" cy="2211706"/>
          </a:xfrm>
          <a:custGeom>
            <a:avLst/>
            <a:gdLst/>
            <a:ahLst/>
            <a:cxnLst/>
            <a:rect l="0" t="0" r="0" b="0"/>
            <a:pathLst>
              <a:path w="840107" h="2211706">
                <a:moveTo>
                  <a:pt x="840106" y="2211705"/>
                </a:moveTo>
                <a:lnTo>
                  <a:pt x="840106" y="2202604"/>
                </a:lnTo>
                <a:lnTo>
                  <a:pt x="837566" y="2193055"/>
                </a:lnTo>
                <a:lnTo>
                  <a:pt x="811782" y="2138006"/>
                </a:lnTo>
                <a:lnTo>
                  <a:pt x="786655" y="2078341"/>
                </a:lnTo>
                <a:lnTo>
                  <a:pt x="765413" y="2025024"/>
                </a:lnTo>
                <a:lnTo>
                  <a:pt x="742872" y="1981366"/>
                </a:lnTo>
                <a:lnTo>
                  <a:pt x="720075" y="1929421"/>
                </a:lnTo>
                <a:lnTo>
                  <a:pt x="702941" y="1885178"/>
                </a:lnTo>
                <a:lnTo>
                  <a:pt x="688339" y="1851431"/>
                </a:lnTo>
                <a:lnTo>
                  <a:pt x="672641" y="1808696"/>
                </a:lnTo>
                <a:lnTo>
                  <a:pt x="618825" y="1670761"/>
                </a:lnTo>
                <a:lnTo>
                  <a:pt x="592084" y="1596871"/>
                </a:lnTo>
                <a:lnTo>
                  <a:pt x="568709" y="1537513"/>
                </a:lnTo>
                <a:lnTo>
                  <a:pt x="542320" y="1461532"/>
                </a:lnTo>
                <a:lnTo>
                  <a:pt x="482622" y="1280497"/>
                </a:lnTo>
                <a:lnTo>
                  <a:pt x="454679" y="1204060"/>
                </a:lnTo>
                <a:lnTo>
                  <a:pt x="437347" y="1151088"/>
                </a:lnTo>
                <a:lnTo>
                  <a:pt x="416075" y="1095020"/>
                </a:lnTo>
                <a:lnTo>
                  <a:pt x="387582" y="1013524"/>
                </a:lnTo>
                <a:lnTo>
                  <a:pt x="321223" y="812295"/>
                </a:lnTo>
                <a:lnTo>
                  <a:pt x="302786" y="761070"/>
                </a:lnTo>
                <a:lnTo>
                  <a:pt x="281696" y="706409"/>
                </a:lnTo>
                <a:lnTo>
                  <a:pt x="256230" y="641289"/>
                </a:lnTo>
                <a:lnTo>
                  <a:pt x="241360" y="589836"/>
                </a:lnTo>
                <a:lnTo>
                  <a:pt x="222645" y="530684"/>
                </a:lnTo>
                <a:lnTo>
                  <a:pt x="203604" y="461832"/>
                </a:lnTo>
                <a:lnTo>
                  <a:pt x="184928" y="400401"/>
                </a:lnTo>
                <a:lnTo>
                  <a:pt x="138825" y="284161"/>
                </a:lnTo>
                <a:lnTo>
                  <a:pt x="111866" y="210114"/>
                </a:lnTo>
                <a:lnTo>
                  <a:pt x="84369" y="131471"/>
                </a:lnTo>
                <a:lnTo>
                  <a:pt x="65437" y="93356"/>
                </a:lnTo>
                <a:lnTo>
                  <a:pt x="40979" y="55284"/>
                </a:lnTo>
                <a:lnTo>
                  <a:pt x="20884" y="25272"/>
                </a:lnTo>
                <a:lnTo>
                  <a:pt x="17733" y="22563"/>
                </a:lnTo>
                <a:lnTo>
                  <a:pt x="14680" y="20757"/>
                </a:lnTo>
                <a:lnTo>
                  <a:pt x="8747" y="1367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5439013" y="1237826"/>
            <a:ext cx="384572" cy="450957"/>
          </a:xfrm>
          <a:custGeom>
            <a:avLst/>
            <a:gdLst/>
            <a:ahLst/>
            <a:cxnLst/>
            <a:rect l="0" t="0" r="0" b="0"/>
            <a:pathLst>
              <a:path w="384572" h="450957">
                <a:moveTo>
                  <a:pt x="7382" y="450956"/>
                </a:moveTo>
                <a:lnTo>
                  <a:pt x="2831" y="432753"/>
                </a:lnTo>
                <a:lnTo>
                  <a:pt x="596" y="418736"/>
                </a:lnTo>
                <a:lnTo>
                  <a:pt x="0" y="412331"/>
                </a:lnTo>
                <a:lnTo>
                  <a:pt x="1879" y="400134"/>
                </a:lnTo>
                <a:lnTo>
                  <a:pt x="3713" y="394215"/>
                </a:lnTo>
                <a:lnTo>
                  <a:pt x="6841" y="379791"/>
                </a:lnTo>
                <a:lnTo>
                  <a:pt x="15396" y="335825"/>
                </a:lnTo>
                <a:lnTo>
                  <a:pt x="20345" y="313242"/>
                </a:lnTo>
                <a:lnTo>
                  <a:pt x="30923" y="270370"/>
                </a:lnTo>
                <a:lnTo>
                  <a:pt x="64066" y="142341"/>
                </a:lnTo>
                <a:lnTo>
                  <a:pt x="69937" y="116625"/>
                </a:lnTo>
                <a:lnTo>
                  <a:pt x="74802" y="93766"/>
                </a:lnTo>
                <a:lnTo>
                  <a:pt x="78999" y="76622"/>
                </a:lnTo>
                <a:lnTo>
                  <a:pt x="82749" y="63287"/>
                </a:lnTo>
                <a:lnTo>
                  <a:pt x="86202" y="52493"/>
                </a:lnTo>
                <a:lnTo>
                  <a:pt x="89456" y="43391"/>
                </a:lnTo>
                <a:lnTo>
                  <a:pt x="92578" y="35419"/>
                </a:lnTo>
                <a:lnTo>
                  <a:pt x="99539" y="21480"/>
                </a:lnTo>
                <a:lnTo>
                  <a:pt x="108983" y="8935"/>
                </a:lnTo>
                <a:lnTo>
                  <a:pt x="116990" y="2090"/>
                </a:lnTo>
                <a:lnTo>
                  <a:pt x="120459" y="264"/>
                </a:lnTo>
                <a:lnTo>
                  <a:pt x="123724" y="0"/>
                </a:lnTo>
                <a:lnTo>
                  <a:pt x="126853" y="776"/>
                </a:lnTo>
                <a:lnTo>
                  <a:pt x="135728" y="6084"/>
                </a:lnTo>
                <a:lnTo>
                  <a:pt x="152372" y="17967"/>
                </a:lnTo>
                <a:lnTo>
                  <a:pt x="163096" y="27994"/>
                </a:lnTo>
                <a:lnTo>
                  <a:pt x="175009" y="40394"/>
                </a:lnTo>
                <a:lnTo>
                  <a:pt x="187713" y="54376"/>
                </a:lnTo>
                <a:lnTo>
                  <a:pt x="199040" y="65601"/>
                </a:lnTo>
                <a:lnTo>
                  <a:pt x="209449" y="74991"/>
                </a:lnTo>
                <a:lnTo>
                  <a:pt x="260339" y="117400"/>
                </a:lnTo>
                <a:lnTo>
                  <a:pt x="275080" y="131430"/>
                </a:lnTo>
                <a:lnTo>
                  <a:pt x="289670" y="146499"/>
                </a:lnTo>
                <a:lnTo>
                  <a:pt x="304158" y="162260"/>
                </a:lnTo>
                <a:lnTo>
                  <a:pt x="314770" y="174672"/>
                </a:lnTo>
                <a:lnTo>
                  <a:pt x="384571" y="2623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6457950" y="3754754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2540" y="22896"/>
                </a:lnTo>
                <a:lnTo>
                  <a:pt x="4550" y="26694"/>
                </a:lnTo>
                <a:lnTo>
                  <a:pt x="5891" y="33036"/>
                </a:lnTo>
                <a:lnTo>
                  <a:pt x="6785" y="41074"/>
                </a:lnTo>
                <a:lnTo>
                  <a:pt x="7380" y="50243"/>
                </a:lnTo>
                <a:lnTo>
                  <a:pt x="8042" y="65510"/>
                </a:lnTo>
                <a:lnTo>
                  <a:pt x="8219" y="72249"/>
                </a:lnTo>
                <a:lnTo>
                  <a:pt x="9289" y="78646"/>
                </a:lnTo>
                <a:lnTo>
                  <a:pt x="10955" y="84816"/>
                </a:lnTo>
                <a:lnTo>
                  <a:pt x="13018" y="90834"/>
                </a:lnTo>
                <a:lnTo>
                  <a:pt x="15346" y="98656"/>
                </a:lnTo>
                <a:lnTo>
                  <a:pt x="20473" y="117508"/>
                </a:lnTo>
                <a:lnTo>
                  <a:pt x="28714" y="149541"/>
                </a:lnTo>
                <a:lnTo>
                  <a:pt x="31525" y="159702"/>
                </a:lnTo>
                <a:lnTo>
                  <a:pt x="37188" y="178611"/>
                </a:lnTo>
                <a:lnTo>
                  <a:pt x="39080" y="186702"/>
                </a:lnTo>
                <a:lnTo>
                  <a:pt x="40340" y="194001"/>
                </a:lnTo>
                <a:lnTo>
                  <a:pt x="42862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6586537" y="4174807"/>
            <a:ext cx="102871" cy="248604"/>
          </a:xfrm>
          <a:custGeom>
            <a:avLst/>
            <a:gdLst/>
            <a:ahLst/>
            <a:cxnLst/>
            <a:rect l="0" t="0" r="0" b="0"/>
            <a:pathLst>
              <a:path w="102871" h="248604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6" y="22895"/>
                </a:lnTo>
                <a:lnTo>
                  <a:pt x="11932" y="26694"/>
                </a:lnTo>
                <a:lnTo>
                  <a:pt x="13670" y="31131"/>
                </a:lnTo>
                <a:lnTo>
                  <a:pt x="14829" y="35994"/>
                </a:lnTo>
                <a:lnTo>
                  <a:pt x="15601" y="41141"/>
                </a:lnTo>
                <a:lnTo>
                  <a:pt x="17068" y="46477"/>
                </a:lnTo>
                <a:lnTo>
                  <a:pt x="18999" y="51940"/>
                </a:lnTo>
                <a:lnTo>
                  <a:pt x="21238" y="57486"/>
                </a:lnTo>
                <a:lnTo>
                  <a:pt x="24636" y="64995"/>
                </a:lnTo>
                <a:lnTo>
                  <a:pt x="37568" y="91859"/>
                </a:lnTo>
                <a:lnTo>
                  <a:pt x="44638" y="106232"/>
                </a:lnTo>
                <a:lnTo>
                  <a:pt x="48808" y="115589"/>
                </a:lnTo>
                <a:lnTo>
                  <a:pt x="58523" y="138685"/>
                </a:lnTo>
                <a:lnTo>
                  <a:pt x="10287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6749415" y="4534852"/>
            <a:ext cx="188595" cy="428626"/>
          </a:xfrm>
          <a:custGeom>
            <a:avLst/>
            <a:gdLst/>
            <a:ahLst/>
            <a:cxnLst/>
            <a:rect l="0" t="0" r="0" b="0"/>
            <a:pathLst>
              <a:path w="188595" h="428626">
                <a:moveTo>
                  <a:pt x="0" y="0"/>
                </a:moveTo>
                <a:lnTo>
                  <a:pt x="4551" y="18204"/>
                </a:lnTo>
                <a:lnTo>
                  <a:pt x="5891" y="26423"/>
                </a:lnTo>
                <a:lnTo>
                  <a:pt x="6785" y="34760"/>
                </a:lnTo>
                <a:lnTo>
                  <a:pt x="7381" y="43176"/>
                </a:lnTo>
                <a:lnTo>
                  <a:pt x="9683" y="52597"/>
                </a:lnTo>
                <a:lnTo>
                  <a:pt x="13122" y="62687"/>
                </a:lnTo>
                <a:lnTo>
                  <a:pt x="22977" y="86916"/>
                </a:lnTo>
                <a:lnTo>
                  <a:pt x="36882" y="119910"/>
                </a:lnTo>
                <a:lnTo>
                  <a:pt x="78978" y="212376"/>
                </a:lnTo>
                <a:lnTo>
                  <a:pt x="110925" y="280202"/>
                </a:lnTo>
                <a:lnTo>
                  <a:pt x="118717" y="295387"/>
                </a:lnTo>
                <a:lnTo>
                  <a:pt x="125817" y="308367"/>
                </a:lnTo>
                <a:lnTo>
                  <a:pt x="132456" y="319878"/>
                </a:lnTo>
                <a:lnTo>
                  <a:pt x="144912" y="340288"/>
                </a:lnTo>
                <a:lnTo>
                  <a:pt x="162634" y="367844"/>
                </a:lnTo>
                <a:lnTo>
                  <a:pt x="188594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6955155" y="5160645"/>
            <a:ext cx="385763" cy="505778"/>
          </a:xfrm>
          <a:custGeom>
            <a:avLst/>
            <a:gdLst/>
            <a:ahLst/>
            <a:cxnLst/>
            <a:rect l="0" t="0" r="0" b="0"/>
            <a:pathLst>
              <a:path w="385763" h="505778">
                <a:moveTo>
                  <a:pt x="0" y="0"/>
                </a:moveTo>
                <a:lnTo>
                  <a:pt x="4551" y="13652"/>
                </a:lnTo>
                <a:lnTo>
                  <a:pt x="9325" y="22895"/>
                </a:lnTo>
                <a:lnTo>
                  <a:pt x="11931" y="26693"/>
                </a:lnTo>
                <a:lnTo>
                  <a:pt x="14828" y="38533"/>
                </a:lnTo>
                <a:lnTo>
                  <a:pt x="15600" y="45691"/>
                </a:lnTo>
                <a:lnTo>
                  <a:pt x="18020" y="52368"/>
                </a:lnTo>
                <a:lnTo>
                  <a:pt x="25788" y="64867"/>
                </a:lnTo>
                <a:lnTo>
                  <a:pt x="54524" y="105368"/>
                </a:lnTo>
                <a:lnTo>
                  <a:pt x="192151" y="292809"/>
                </a:lnTo>
                <a:lnTo>
                  <a:pt x="212873" y="318078"/>
                </a:lnTo>
                <a:lnTo>
                  <a:pt x="283524" y="399680"/>
                </a:lnTo>
                <a:lnTo>
                  <a:pt x="298554" y="417901"/>
                </a:lnTo>
                <a:lnTo>
                  <a:pt x="310478" y="432906"/>
                </a:lnTo>
                <a:lnTo>
                  <a:pt x="321285" y="444814"/>
                </a:lnTo>
                <a:lnTo>
                  <a:pt x="331348" y="454657"/>
                </a:lnTo>
                <a:lnTo>
                  <a:pt x="340913" y="463125"/>
                </a:lnTo>
                <a:lnTo>
                  <a:pt x="359162" y="480153"/>
                </a:lnTo>
                <a:lnTo>
                  <a:pt x="385762" y="5057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7195184" y="5392102"/>
            <a:ext cx="394214" cy="474952"/>
          </a:xfrm>
          <a:custGeom>
            <a:avLst/>
            <a:gdLst/>
            <a:ahLst/>
            <a:cxnLst/>
            <a:rect l="0" t="0" r="0" b="0"/>
            <a:pathLst>
              <a:path w="394214" h="474952">
                <a:moveTo>
                  <a:pt x="0" y="325755"/>
                </a:moveTo>
                <a:lnTo>
                  <a:pt x="4551" y="334857"/>
                </a:lnTo>
                <a:lnTo>
                  <a:pt x="16483" y="349619"/>
                </a:lnTo>
                <a:lnTo>
                  <a:pt x="26694" y="357951"/>
                </a:lnTo>
                <a:lnTo>
                  <a:pt x="37582" y="365782"/>
                </a:lnTo>
                <a:lnTo>
                  <a:pt x="48771" y="375612"/>
                </a:lnTo>
                <a:lnTo>
                  <a:pt x="55374" y="379948"/>
                </a:lnTo>
                <a:lnTo>
                  <a:pt x="62634" y="383791"/>
                </a:lnTo>
                <a:lnTo>
                  <a:pt x="70331" y="387306"/>
                </a:lnTo>
                <a:lnTo>
                  <a:pt x="78320" y="390602"/>
                </a:lnTo>
                <a:lnTo>
                  <a:pt x="86504" y="393751"/>
                </a:lnTo>
                <a:lnTo>
                  <a:pt x="94817" y="396803"/>
                </a:lnTo>
                <a:lnTo>
                  <a:pt x="121834" y="407814"/>
                </a:lnTo>
                <a:lnTo>
                  <a:pt x="138373" y="414752"/>
                </a:lnTo>
                <a:lnTo>
                  <a:pt x="152256" y="421281"/>
                </a:lnTo>
                <a:lnTo>
                  <a:pt x="164369" y="427540"/>
                </a:lnTo>
                <a:lnTo>
                  <a:pt x="175302" y="433616"/>
                </a:lnTo>
                <a:lnTo>
                  <a:pt x="188306" y="439573"/>
                </a:lnTo>
                <a:lnTo>
                  <a:pt x="202690" y="445448"/>
                </a:lnTo>
                <a:lnTo>
                  <a:pt x="217994" y="451271"/>
                </a:lnTo>
                <a:lnTo>
                  <a:pt x="233912" y="456105"/>
                </a:lnTo>
                <a:lnTo>
                  <a:pt x="250239" y="460280"/>
                </a:lnTo>
                <a:lnTo>
                  <a:pt x="297983" y="470707"/>
                </a:lnTo>
                <a:lnTo>
                  <a:pt x="312956" y="473824"/>
                </a:lnTo>
                <a:lnTo>
                  <a:pt x="324843" y="474951"/>
                </a:lnTo>
                <a:lnTo>
                  <a:pt x="334672" y="474749"/>
                </a:lnTo>
                <a:lnTo>
                  <a:pt x="343131" y="473662"/>
                </a:lnTo>
                <a:lnTo>
                  <a:pt x="350674" y="472937"/>
                </a:lnTo>
                <a:lnTo>
                  <a:pt x="357608" y="472454"/>
                </a:lnTo>
                <a:lnTo>
                  <a:pt x="364135" y="472132"/>
                </a:lnTo>
                <a:lnTo>
                  <a:pt x="369440" y="470965"/>
                </a:lnTo>
                <a:lnTo>
                  <a:pt x="377873" y="467127"/>
                </a:lnTo>
                <a:lnTo>
                  <a:pt x="380503" y="463819"/>
                </a:lnTo>
                <a:lnTo>
                  <a:pt x="382256" y="459707"/>
                </a:lnTo>
                <a:lnTo>
                  <a:pt x="385157" y="450060"/>
                </a:lnTo>
                <a:lnTo>
                  <a:pt x="389622" y="439422"/>
                </a:lnTo>
                <a:lnTo>
                  <a:pt x="392241" y="428344"/>
                </a:lnTo>
                <a:lnTo>
                  <a:pt x="392939" y="422723"/>
                </a:lnTo>
                <a:lnTo>
                  <a:pt x="393405" y="413260"/>
                </a:lnTo>
                <a:lnTo>
                  <a:pt x="393922" y="387506"/>
                </a:lnTo>
                <a:lnTo>
                  <a:pt x="394213" y="354529"/>
                </a:lnTo>
                <a:lnTo>
                  <a:pt x="392348" y="339223"/>
                </a:lnTo>
                <a:lnTo>
                  <a:pt x="389201" y="320446"/>
                </a:lnTo>
                <a:lnTo>
                  <a:pt x="385198" y="299356"/>
                </a:lnTo>
                <a:lnTo>
                  <a:pt x="379671" y="277675"/>
                </a:lnTo>
                <a:lnTo>
                  <a:pt x="373130" y="255602"/>
                </a:lnTo>
                <a:lnTo>
                  <a:pt x="365911" y="233267"/>
                </a:lnTo>
                <a:lnTo>
                  <a:pt x="359193" y="214566"/>
                </a:lnTo>
                <a:lnTo>
                  <a:pt x="352810" y="198289"/>
                </a:lnTo>
                <a:lnTo>
                  <a:pt x="346650" y="183628"/>
                </a:lnTo>
                <a:lnTo>
                  <a:pt x="339685" y="161471"/>
                </a:lnTo>
                <a:lnTo>
                  <a:pt x="332185" y="134318"/>
                </a:lnTo>
                <a:lnTo>
                  <a:pt x="318135" y="80652"/>
                </a:lnTo>
                <a:lnTo>
                  <a:pt x="308716" y="47276"/>
                </a:lnTo>
                <a:lnTo>
                  <a:pt x="304871" y="35327"/>
                </a:lnTo>
                <a:lnTo>
                  <a:pt x="301355" y="25456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4632007" y="2940367"/>
            <a:ext cx="1054419" cy="1165861"/>
          </a:xfrm>
          <a:custGeom>
            <a:avLst/>
            <a:gdLst/>
            <a:ahLst/>
            <a:cxnLst/>
            <a:rect l="0" t="0" r="0" b="0"/>
            <a:pathLst>
              <a:path w="1054419" h="1165861">
                <a:moveTo>
                  <a:pt x="0" y="1165860"/>
                </a:moveTo>
                <a:lnTo>
                  <a:pt x="14762" y="1158479"/>
                </a:lnTo>
                <a:lnTo>
                  <a:pt x="18626" y="1157817"/>
                </a:lnTo>
                <a:lnTo>
                  <a:pt x="20989" y="1157641"/>
                </a:lnTo>
                <a:lnTo>
                  <a:pt x="23518" y="1156570"/>
                </a:lnTo>
                <a:lnTo>
                  <a:pt x="31627" y="1150513"/>
                </a:lnTo>
                <a:lnTo>
                  <a:pt x="37234" y="1145387"/>
                </a:lnTo>
                <a:lnTo>
                  <a:pt x="40063" y="1143639"/>
                </a:lnTo>
                <a:lnTo>
                  <a:pt x="49749" y="1140603"/>
                </a:lnTo>
                <a:lnTo>
                  <a:pt x="55486" y="1140279"/>
                </a:lnTo>
                <a:lnTo>
                  <a:pt x="56993" y="1139281"/>
                </a:lnTo>
                <a:lnTo>
                  <a:pt x="57998" y="1137663"/>
                </a:lnTo>
                <a:lnTo>
                  <a:pt x="58667" y="1135632"/>
                </a:lnTo>
                <a:lnTo>
                  <a:pt x="60067" y="1134278"/>
                </a:lnTo>
                <a:lnTo>
                  <a:pt x="61952" y="1133375"/>
                </a:lnTo>
                <a:lnTo>
                  <a:pt x="64161" y="1132774"/>
                </a:lnTo>
                <a:lnTo>
                  <a:pt x="69156" y="1129565"/>
                </a:lnTo>
                <a:lnTo>
                  <a:pt x="71822" y="1127376"/>
                </a:lnTo>
                <a:lnTo>
                  <a:pt x="73599" y="1124964"/>
                </a:lnTo>
                <a:lnTo>
                  <a:pt x="77052" y="1117019"/>
                </a:lnTo>
                <a:lnTo>
                  <a:pt x="82732" y="1108632"/>
                </a:lnTo>
                <a:lnTo>
                  <a:pt x="85791" y="1100115"/>
                </a:lnTo>
                <a:lnTo>
                  <a:pt x="92306" y="1091558"/>
                </a:lnTo>
                <a:lnTo>
                  <a:pt x="108661" y="1073467"/>
                </a:lnTo>
                <a:lnTo>
                  <a:pt x="122882" y="1052752"/>
                </a:lnTo>
                <a:lnTo>
                  <a:pt x="152518" y="1021962"/>
                </a:lnTo>
                <a:lnTo>
                  <a:pt x="164888" y="1007018"/>
                </a:lnTo>
                <a:lnTo>
                  <a:pt x="186135" y="971818"/>
                </a:lnTo>
                <a:lnTo>
                  <a:pt x="208676" y="941864"/>
                </a:lnTo>
                <a:lnTo>
                  <a:pt x="237183" y="911773"/>
                </a:lnTo>
                <a:lnTo>
                  <a:pt x="246068" y="897675"/>
                </a:lnTo>
                <a:lnTo>
                  <a:pt x="254143" y="882837"/>
                </a:lnTo>
                <a:lnTo>
                  <a:pt x="280388" y="851894"/>
                </a:lnTo>
                <a:lnTo>
                  <a:pt x="304870" y="825889"/>
                </a:lnTo>
                <a:lnTo>
                  <a:pt x="331844" y="792924"/>
                </a:lnTo>
                <a:lnTo>
                  <a:pt x="352748" y="764213"/>
                </a:lnTo>
                <a:lnTo>
                  <a:pt x="372911" y="735703"/>
                </a:lnTo>
                <a:lnTo>
                  <a:pt x="391798" y="711155"/>
                </a:lnTo>
                <a:lnTo>
                  <a:pt x="438954" y="652603"/>
                </a:lnTo>
                <a:lnTo>
                  <a:pt x="463859" y="620084"/>
                </a:lnTo>
                <a:lnTo>
                  <a:pt x="487959" y="592351"/>
                </a:lnTo>
                <a:lnTo>
                  <a:pt x="516193" y="557380"/>
                </a:lnTo>
                <a:lnTo>
                  <a:pt x="539934" y="530617"/>
                </a:lnTo>
                <a:lnTo>
                  <a:pt x="692357" y="351944"/>
                </a:lnTo>
                <a:lnTo>
                  <a:pt x="724909" y="315487"/>
                </a:lnTo>
                <a:lnTo>
                  <a:pt x="748902" y="289759"/>
                </a:lnTo>
                <a:lnTo>
                  <a:pt x="778474" y="261750"/>
                </a:lnTo>
                <a:lnTo>
                  <a:pt x="810414" y="233765"/>
                </a:lnTo>
                <a:lnTo>
                  <a:pt x="854772" y="190744"/>
                </a:lnTo>
                <a:lnTo>
                  <a:pt x="885159" y="155682"/>
                </a:lnTo>
                <a:lnTo>
                  <a:pt x="921568" y="123430"/>
                </a:lnTo>
                <a:lnTo>
                  <a:pt x="951363" y="94371"/>
                </a:lnTo>
                <a:lnTo>
                  <a:pt x="978798" y="69554"/>
                </a:lnTo>
                <a:lnTo>
                  <a:pt x="1010422" y="42199"/>
                </a:lnTo>
                <a:lnTo>
                  <a:pt x="1025824" y="28061"/>
                </a:lnTo>
                <a:lnTo>
                  <a:pt x="105441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5386387" y="2812065"/>
            <a:ext cx="384478" cy="505493"/>
          </a:xfrm>
          <a:custGeom>
            <a:avLst/>
            <a:gdLst/>
            <a:ahLst/>
            <a:cxnLst/>
            <a:rect l="0" t="0" r="0" b="0"/>
            <a:pathLst>
              <a:path w="384478" h="505493">
                <a:moveTo>
                  <a:pt x="0" y="154020"/>
                </a:moveTo>
                <a:lnTo>
                  <a:pt x="0" y="149469"/>
                </a:lnTo>
                <a:lnTo>
                  <a:pt x="953" y="148128"/>
                </a:lnTo>
                <a:lnTo>
                  <a:pt x="2540" y="147234"/>
                </a:lnTo>
                <a:lnTo>
                  <a:pt x="11865" y="143437"/>
                </a:lnTo>
                <a:lnTo>
                  <a:pt x="20513" y="138838"/>
                </a:lnTo>
                <a:lnTo>
                  <a:pt x="27532" y="133620"/>
                </a:lnTo>
                <a:lnTo>
                  <a:pt x="40263" y="128037"/>
                </a:lnTo>
                <a:lnTo>
                  <a:pt x="82347" y="111674"/>
                </a:lnTo>
                <a:lnTo>
                  <a:pt x="103475" y="102929"/>
                </a:lnTo>
                <a:lnTo>
                  <a:pt x="123276" y="94242"/>
                </a:lnTo>
                <a:lnTo>
                  <a:pt x="142192" y="85593"/>
                </a:lnTo>
                <a:lnTo>
                  <a:pt x="157659" y="77922"/>
                </a:lnTo>
                <a:lnTo>
                  <a:pt x="170829" y="70903"/>
                </a:lnTo>
                <a:lnTo>
                  <a:pt x="192129" y="58976"/>
                </a:lnTo>
                <a:lnTo>
                  <a:pt x="207946" y="50500"/>
                </a:lnTo>
                <a:lnTo>
                  <a:pt x="215783" y="46907"/>
                </a:lnTo>
                <a:lnTo>
                  <a:pt x="223865" y="43559"/>
                </a:lnTo>
                <a:lnTo>
                  <a:pt x="232111" y="40374"/>
                </a:lnTo>
                <a:lnTo>
                  <a:pt x="239513" y="36346"/>
                </a:lnTo>
                <a:lnTo>
                  <a:pt x="246353" y="31755"/>
                </a:lnTo>
                <a:lnTo>
                  <a:pt x="252818" y="26790"/>
                </a:lnTo>
                <a:lnTo>
                  <a:pt x="263796" y="21575"/>
                </a:lnTo>
                <a:lnTo>
                  <a:pt x="277781" y="16193"/>
                </a:lnTo>
                <a:lnTo>
                  <a:pt x="293772" y="10700"/>
                </a:lnTo>
                <a:lnTo>
                  <a:pt x="306338" y="7038"/>
                </a:lnTo>
                <a:lnTo>
                  <a:pt x="316621" y="4597"/>
                </a:lnTo>
                <a:lnTo>
                  <a:pt x="325381" y="2969"/>
                </a:lnTo>
                <a:lnTo>
                  <a:pt x="333125" y="1885"/>
                </a:lnTo>
                <a:lnTo>
                  <a:pt x="340194" y="1161"/>
                </a:lnTo>
                <a:lnTo>
                  <a:pt x="356124" y="0"/>
                </a:lnTo>
                <a:lnTo>
                  <a:pt x="358383" y="858"/>
                </a:lnTo>
                <a:lnTo>
                  <a:pt x="366114" y="6615"/>
                </a:lnTo>
                <a:lnTo>
                  <a:pt x="371632" y="11671"/>
                </a:lnTo>
                <a:lnTo>
                  <a:pt x="373485" y="15306"/>
                </a:lnTo>
                <a:lnTo>
                  <a:pt x="375543" y="24424"/>
                </a:lnTo>
                <a:lnTo>
                  <a:pt x="378998" y="39907"/>
                </a:lnTo>
                <a:lnTo>
                  <a:pt x="381253" y="49369"/>
                </a:lnTo>
                <a:lnTo>
                  <a:pt x="381218" y="64964"/>
                </a:lnTo>
                <a:lnTo>
                  <a:pt x="379876" y="71789"/>
                </a:lnTo>
                <a:lnTo>
                  <a:pt x="375844" y="99693"/>
                </a:lnTo>
                <a:lnTo>
                  <a:pt x="373435" y="117802"/>
                </a:lnTo>
                <a:lnTo>
                  <a:pt x="371829" y="132732"/>
                </a:lnTo>
                <a:lnTo>
                  <a:pt x="370758" y="145543"/>
                </a:lnTo>
                <a:lnTo>
                  <a:pt x="370045" y="156941"/>
                </a:lnTo>
                <a:lnTo>
                  <a:pt x="370522" y="178827"/>
                </a:lnTo>
                <a:lnTo>
                  <a:pt x="374791" y="272177"/>
                </a:lnTo>
                <a:lnTo>
                  <a:pt x="376124" y="329407"/>
                </a:lnTo>
                <a:lnTo>
                  <a:pt x="377432" y="350002"/>
                </a:lnTo>
                <a:lnTo>
                  <a:pt x="379256" y="365637"/>
                </a:lnTo>
                <a:lnTo>
                  <a:pt x="381425" y="377965"/>
                </a:lnTo>
                <a:lnTo>
                  <a:pt x="382871" y="389042"/>
                </a:lnTo>
                <a:lnTo>
                  <a:pt x="383835" y="399284"/>
                </a:lnTo>
                <a:lnTo>
                  <a:pt x="384477" y="408969"/>
                </a:lnTo>
                <a:lnTo>
                  <a:pt x="383953" y="417331"/>
                </a:lnTo>
                <a:lnTo>
                  <a:pt x="380831" y="431702"/>
                </a:lnTo>
                <a:lnTo>
                  <a:pt x="376268" y="449519"/>
                </a:lnTo>
                <a:lnTo>
                  <a:pt x="360045" y="5054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4537747" y="3909060"/>
            <a:ext cx="540031" cy="377155"/>
          </a:xfrm>
          <a:custGeom>
            <a:avLst/>
            <a:gdLst/>
            <a:ahLst/>
            <a:cxnLst/>
            <a:rect l="0" t="0" r="0" b="0"/>
            <a:pathLst>
              <a:path w="540031" h="377155">
                <a:moveTo>
                  <a:pt x="77115" y="0"/>
                </a:moveTo>
                <a:lnTo>
                  <a:pt x="72565" y="4550"/>
                </a:lnTo>
                <a:lnTo>
                  <a:pt x="71223" y="6844"/>
                </a:lnTo>
                <a:lnTo>
                  <a:pt x="69734" y="11931"/>
                </a:lnTo>
                <a:lnTo>
                  <a:pt x="68896" y="20150"/>
                </a:lnTo>
                <a:lnTo>
                  <a:pt x="63619" y="48643"/>
                </a:lnTo>
                <a:lnTo>
                  <a:pt x="59546" y="69576"/>
                </a:lnTo>
                <a:lnTo>
                  <a:pt x="55877" y="86389"/>
                </a:lnTo>
                <a:lnTo>
                  <a:pt x="52479" y="100455"/>
                </a:lnTo>
                <a:lnTo>
                  <a:pt x="49261" y="112690"/>
                </a:lnTo>
                <a:lnTo>
                  <a:pt x="47115" y="122751"/>
                </a:lnTo>
                <a:lnTo>
                  <a:pt x="45686" y="131364"/>
                </a:lnTo>
                <a:lnTo>
                  <a:pt x="44732" y="139011"/>
                </a:lnTo>
                <a:lnTo>
                  <a:pt x="42191" y="149824"/>
                </a:lnTo>
                <a:lnTo>
                  <a:pt x="38593" y="162748"/>
                </a:lnTo>
                <a:lnTo>
                  <a:pt x="34289" y="177078"/>
                </a:lnTo>
                <a:lnTo>
                  <a:pt x="31419" y="188537"/>
                </a:lnTo>
                <a:lnTo>
                  <a:pt x="29506" y="198081"/>
                </a:lnTo>
                <a:lnTo>
                  <a:pt x="28231" y="206349"/>
                </a:lnTo>
                <a:lnTo>
                  <a:pt x="21734" y="238396"/>
                </a:lnTo>
                <a:lnTo>
                  <a:pt x="17334" y="258942"/>
                </a:lnTo>
                <a:lnTo>
                  <a:pt x="14401" y="275498"/>
                </a:lnTo>
                <a:lnTo>
                  <a:pt x="12446" y="289393"/>
                </a:lnTo>
                <a:lnTo>
                  <a:pt x="11142" y="301513"/>
                </a:lnTo>
                <a:lnTo>
                  <a:pt x="9321" y="310547"/>
                </a:lnTo>
                <a:lnTo>
                  <a:pt x="7154" y="317521"/>
                </a:lnTo>
                <a:lnTo>
                  <a:pt x="3159" y="327810"/>
                </a:lnTo>
                <a:lnTo>
                  <a:pt x="1383" y="335558"/>
                </a:lnTo>
                <a:lnTo>
                  <a:pt x="594" y="344717"/>
                </a:lnTo>
                <a:lnTo>
                  <a:pt x="243" y="354185"/>
                </a:lnTo>
                <a:lnTo>
                  <a:pt x="0" y="366529"/>
                </a:lnTo>
                <a:lnTo>
                  <a:pt x="2519" y="370229"/>
                </a:lnTo>
                <a:lnTo>
                  <a:pt x="4524" y="372549"/>
                </a:lnTo>
                <a:lnTo>
                  <a:pt x="6813" y="374096"/>
                </a:lnTo>
                <a:lnTo>
                  <a:pt x="15564" y="376782"/>
                </a:lnTo>
                <a:lnTo>
                  <a:pt x="29538" y="377109"/>
                </a:lnTo>
                <a:lnTo>
                  <a:pt x="36285" y="377154"/>
                </a:lnTo>
                <a:lnTo>
                  <a:pt x="44998" y="374634"/>
                </a:lnTo>
                <a:lnTo>
                  <a:pt x="60614" y="367860"/>
                </a:lnTo>
                <a:lnTo>
                  <a:pt x="77306" y="359820"/>
                </a:lnTo>
                <a:lnTo>
                  <a:pt x="91487" y="352325"/>
                </a:lnTo>
                <a:lnTo>
                  <a:pt x="113665" y="339469"/>
                </a:lnTo>
                <a:lnTo>
                  <a:pt x="124342" y="333945"/>
                </a:lnTo>
                <a:lnTo>
                  <a:pt x="134317" y="329310"/>
                </a:lnTo>
                <a:lnTo>
                  <a:pt x="198163" y="301374"/>
                </a:lnTo>
                <a:lnTo>
                  <a:pt x="236642" y="283486"/>
                </a:lnTo>
                <a:lnTo>
                  <a:pt x="254904" y="274716"/>
                </a:lnTo>
                <a:lnTo>
                  <a:pt x="271841" y="266964"/>
                </a:lnTo>
                <a:lnTo>
                  <a:pt x="356981" y="230300"/>
                </a:lnTo>
                <a:lnTo>
                  <a:pt x="372278" y="224018"/>
                </a:lnTo>
                <a:lnTo>
                  <a:pt x="396893" y="214498"/>
                </a:lnTo>
                <a:lnTo>
                  <a:pt x="470375" y="188843"/>
                </a:lnTo>
                <a:lnTo>
                  <a:pt x="540030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7247001" y="2598022"/>
            <a:ext cx="97422" cy="110220"/>
          </a:xfrm>
          <a:custGeom>
            <a:avLst/>
            <a:gdLst/>
            <a:ahLst/>
            <a:cxnLst/>
            <a:rect l="0" t="0" r="0" b="0"/>
            <a:pathLst>
              <a:path w="97422" h="110220">
                <a:moveTo>
                  <a:pt x="33908" y="16590"/>
                </a:moveTo>
                <a:lnTo>
                  <a:pt x="20256" y="21141"/>
                </a:lnTo>
                <a:lnTo>
                  <a:pt x="16234" y="23434"/>
                </a:lnTo>
                <a:lnTo>
                  <a:pt x="13554" y="25915"/>
                </a:lnTo>
                <a:lnTo>
                  <a:pt x="11766" y="28522"/>
                </a:lnTo>
                <a:lnTo>
                  <a:pt x="10574" y="31212"/>
                </a:lnTo>
                <a:lnTo>
                  <a:pt x="9780" y="33958"/>
                </a:lnTo>
                <a:lnTo>
                  <a:pt x="9250" y="36741"/>
                </a:lnTo>
                <a:lnTo>
                  <a:pt x="7945" y="39549"/>
                </a:lnTo>
                <a:lnTo>
                  <a:pt x="6122" y="42374"/>
                </a:lnTo>
                <a:lnTo>
                  <a:pt x="3954" y="45209"/>
                </a:lnTo>
                <a:lnTo>
                  <a:pt x="2509" y="48052"/>
                </a:lnTo>
                <a:lnTo>
                  <a:pt x="1545" y="50900"/>
                </a:lnTo>
                <a:lnTo>
                  <a:pt x="903" y="53751"/>
                </a:lnTo>
                <a:lnTo>
                  <a:pt x="475" y="58509"/>
                </a:lnTo>
                <a:lnTo>
                  <a:pt x="189" y="64538"/>
                </a:lnTo>
                <a:lnTo>
                  <a:pt x="0" y="71416"/>
                </a:lnTo>
                <a:lnTo>
                  <a:pt x="825" y="77905"/>
                </a:lnTo>
                <a:lnTo>
                  <a:pt x="2328" y="84137"/>
                </a:lnTo>
                <a:lnTo>
                  <a:pt x="4282" y="90196"/>
                </a:lnTo>
                <a:lnTo>
                  <a:pt x="6538" y="95188"/>
                </a:lnTo>
                <a:lnTo>
                  <a:pt x="8994" y="99469"/>
                </a:lnTo>
                <a:lnTo>
                  <a:pt x="11583" y="103275"/>
                </a:lnTo>
                <a:lnTo>
                  <a:pt x="14263" y="105812"/>
                </a:lnTo>
                <a:lnTo>
                  <a:pt x="17002" y="107504"/>
                </a:lnTo>
                <a:lnTo>
                  <a:pt x="19780" y="108632"/>
                </a:lnTo>
                <a:lnTo>
                  <a:pt x="22584" y="109384"/>
                </a:lnTo>
                <a:lnTo>
                  <a:pt x="25407" y="109885"/>
                </a:lnTo>
                <a:lnTo>
                  <a:pt x="28241" y="110219"/>
                </a:lnTo>
                <a:lnTo>
                  <a:pt x="31083" y="109490"/>
                </a:lnTo>
                <a:lnTo>
                  <a:pt x="33929" y="108051"/>
                </a:lnTo>
                <a:lnTo>
                  <a:pt x="36780" y="106139"/>
                </a:lnTo>
                <a:lnTo>
                  <a:pt x="39633" y="104864"/>
                </a:lnTo>
                <a:lnTo>
                  <a:pt x="42488" y="104015"/>
                </a:lnTo>
                <a:lnTo>
                  <a:pt x="45343" y="103448"/>
                </a:lnTo>
                <a:lnTo>
                  <a:pt x="49152" y="100213"/>
                </a:lnTo>
                <a:lnTo>
                  <a:pt x="53596" y="95199"/>
                </a:lnTo>
                <a:lnTo>
                  <a:pt x="58463" y="88998"/>
                </a:lnTo>
                <a:lnTo>
                  <a:pt x="63614" y="82960"/>
                </a:lnTo>
                <a:lnTo>
                  <a:pt x="68952" y="77029"/>
                </a:lnTo>
                <a:lnTo>
                  <a:pt x="74416" y="71170"/>
                </a:lnTo>
                <a:lnTo>
                  <a:pt x="79011" y="64407"/>
                </a:lnTo>
                <a:lnTo>
                  <a:pt x="83027" y="57040"/>
                </a:lnTo>
                <a:lnTo>
                  <a:pt x="93230" y="35560"/>
                </a:lnTo>
                <a:lnTo>
                  <a:pt x="96316" y="29237"/>
                </a:lnTo>
                <a:lnTo>
                  <a:pt x="97421" y="24069"/>
                </a:lnTo>
                <a:lnTo>
                  <a:pt x="97205" y="19671"/>
                </a:lnTo>
                <a:lnTo>
                  <a:pt x="96109" y="15786"/>
                </a:lnTo>
                <a:lnTo>
                  <a:pt x="94426" y="12244"/>
                </a:lnTo>
                <a:lnTo>
                  <a:pt x="92351" y="8930"/>
                </a:lnTo>
                <a:lnTo>
                  <a:pt x="86728" y="1319"/>
                </a:lnTo>
                <a:lnTo>
                  <a:pt x="85314" y="694"/>
                </a:lnTo>
                <a:lnTo>
                  <a:pt x="83419" y="278"/>
                </a:lnTo>
                <a:lnTo>
                  <a:pt x="81203" y="0"/>
                </a:lnTo>
                <a:lnTo>
                  <a:pt x="78773" y="768"/>
                </a:lnTo>
                <a:lnTo>
                  <a:pt x="76200" y="2232"/>
                </a:lnTo>
                <a:lnTo>
                  <a:pt x="73533" y="4160"/>
                </a:lnTo>
                <a:lnTo>
                  <a:pt x="70803" y="6399"/>
                </a:lnTo>
                <a:lnTo>
                  <a:pt x="68030" y="8843"/>
                </a:lnTo>
                <a:lnTo>
                  <a:pt x="62408" y="14099"/>
                </a:lnTo>
                <a:lnTo>
                  <a:pt x="56735" y="19611"/>
                </a:lnTo>
                <a:lnTo>
                  <a:pt x="53889" y="24319"/>
                </a:lnTo>
                <a:lnTo>
                  <a:pt x="51039" y="30315"/>
                </a:lnTo>
                <a:lnTo>
                  <a:pt x="48187" y="37170"/>
                </a:lnTo>
                <a:lnTo>
                  <a:pt x="45332" y="44597"/>
                </a:lnTo>
                <a:lnTo>
                  <a:pt x="39620" y="60470"/>
                </a:lnTo>
                <a:lnTo>
                  <a:pt x="38669" y="67751"/>
                </a:lnTo>
                <a:lnTo>
                  <a:pt x="38987" y="74510"/>
                </a:lnTo>
                <a:lnTo>
                  <a:pt x="40152" y="80921"/>
                </a:lnTo>
                <a:lnTo>
                  <a:pt x="40928" y="86147"/>
                </a:lnTo>
                <a:lnTo>
                  <a:pt x="41446" y="90584"/>
                </a:lnTo>
                <a:lnTo>
                  <a:pt x="41791" y="94494"/>
                </a:lnTo>
                <a:lnTo>
                  <a:pt x="42974" y="97101"/>
                </a:lnTo>
                <a:lnTo>
                  <a:pt x="44714" y="98839"/>
                </a:lnTo>
                <a:lnTo>
                  <a:pt x="46828" y="99998"/>
                </a:lnTo>
                <a:lnTo>
                  <a:pt x="49189" y="99818"/>
                </a:lnTo>
                <a:lnTo>
                  <a:pt x="51716" y="98745"/>
                </a:lnTo>
                <a:lnTo>
                  <a:pt x="54352" y="97078"/>
                </a:lnTo>
                <a:lnTo>
                  <a:pt x="57063" y="95966"/>
                </a:lnTo>
                <a:lnTo>
                  <a:pt x="59822" y="95225"/>
                </a:lnTo>
                <a:lnTo>
                  <a:pt x="62614" y="94731"/>
                </a:lnTo>
                <a:lnTo>
                  <a:pt x="64475" y="92496"/>
                </a:lnTo>
                <a:lnTo>
                  <a:pt x="65717" y="89102"/>
                </a:lnTo>
                <a:lnTo>
                  <a:pt x="66544" y="84934"/>
                </a:lnTo>
                <a:lnTo>
                  <a:pt x="68048" y="80250"/>
                </a:lnTo>
                <a:lnTo>
                  <a:pt x="70003" y="75222"/>
                </a:lnTo>
                <a:lnTo>
                  <a:pt x="72259" y="69966"/>
                </a:lnTo>
                <a:lnTo>
                  <a:pt x="73763" y="65509"/>
                </a:lnTo>
                <a:lnTo>
                  <a:pt x="74766" y="61585"/>
                </a:lnTo>
                <a:lnTo>
                  <a:pt x="75434" y="58017"/>
                </a:lnTo>
                <a:lnTo>
                  <a:pt x="75880" y="54686"/>
                </a:lnTo>
                <a:lnTo>
                  <a:pt x="76177" y="51512"/>
                </a:lnTo>
                <a:lnTo>
                  <a:pt x="76375" y="48444"/>
                </a:lnTo>
                <a:lnTo>
                  <a:pt x="75555" y="46398"/>
                </a:lnTo>
                <a:lnTo>
                  <a:pt x="74055" y="45035"/>
                </a:lnTo>
                <a:lnTo>
                  <a:pt x="72103" y="44126"/>
                </a:lnTo>
                <a:lnTo>
                  <a:pt x="70801" y="44472"/>
                </a:lnTo>
                <a:lnTo>
                  <a:pt x="69934" y="45656"/>
                </a:lnTo>
                <a:lnTo>
                  <a:pt x="69356" y="47397"/>
                </a:lnTo>
                <a:lnTo>
                  <a:pt x="68017" y="48558"/>
                </a:lnTo>
                <a:lnTo>
                  <a:pt x="66173" y="49332"/>
                </a:lnTo>
                <a:lnTo>
                  <a:pt x="63990" y="49848"/>
                </a:lnTo>
                <a:lnTo>
                  <a:pt x="59678" y="53050"/>
                </a:lnTo>
                <a:lnTo>
                  <a:pt x="53946" y="58041"/>
                </a:lnTo>
                <a:lnTo>
                  <a:pt x="47266" y="64227"/>
                </a:lnTo>
                <a:lnTo>
                  <a:pt x="42814" y="69303"/>
                </a:lnTo>
                <a:lnTo>
                  <a:pt x="39845" y="73639"/>
                </a:lnTo>
                <a:lnTo>
                  <a:pt x="33908" y="937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5797867" y="1508760"/>
            <a:ext cx="531496" cy="294683"/>
          </a:xfrm>
          <a:custGeom>
            <a:avLst/>
            <a:gdLst/>
            <a:ahLst/>
            <a:cxnLst/>
            <a:rect l="0" t="0" r="0" b="0"/>
            <a:pathLst>
              <a:path w="531496" h="294683">
                <a:moveTo>
                  <a:pt x="0" y="282892"/>
                </a:moveTo>
                <a:lnTo>
                  <a:pt x="0" y="278341"/>
                </a:lnTo>
                <a:lnTo>
                  <a:pt x="2540" y="271027"/>
                </a:lnTo>
                <a:lnTo>
                  <a:pt x="4551" y="266409"/>
                </a:lnTo>
                <a:lnTo>
                  <a:pt x="21034" y="232606"/>
                </a:lnTo>
                <a:lnTo>
                  <a:pt x="30215" y="217935"/>
                </a:lnTo>
                <a:lnTo>
                  <a:pt x="41098" y="202440"/>
                </a:lnTo>
                <a:lnTo>
                  <a:pt x="53116" y="186395"/>
                </a:lnTo>
                <a:lnTo>
                  <a:pt x="62081" y="173793"/>
                </a:lnTo>
                <a:lnTo>
                  <a:pt x="69010" y="163487"/>
                </a:lnTo>
                <a:lnTo>
                  <a:pt x="74581" y="154711"/>
                </a:lnTo>
                <a:lnTo>
                  <a:pt x="80201" y="147908"/>
                </a:lnTo>
                <a:lnTo>
                  <a:pt x="85853" y="142420"/>
                </a:lnTo>
                <a:lnTo>
                  <a:pt x="96259" y="133783"/>
                </a:lnTo>
                <a:lnTo>
                  <a:pt x="104059" y="126769"/>
                </a:lnTo>
                <a:lnTo>
                  <a:pt x="107473" y="124517"/>
                </a:lnTo>
                <a:lnTo>
                  <a:pt x="113806" y="122016"/>
                </a:lnTo>
                <a:lnTo>
                  <a:pt x="116828" y="122301"/>
                </a:lnTo>
                <a:lnTo>
                  <a:pt x="119795" y="123444"/>
                </a:lnTo>
                <a:lnTo>
                  <a:pt x="122726" y="125158"/>
                </a:lnTo>
                <a:lnTo>
                  <a:pt x="128523" y="132143"/>
                </a:lnTo>
                <a:lnTo>
                  <a:pt x="134274" y="140645"/>
                </a:lnTo>
                <a:lnTo>
                  <a:pt x="140005" y="147599"/>
                </a:lnTo>
                <a:lnTo>
                  <a:pt x="141914" y="151739"/>
                </a:lnTo>
                <a:lnTo>
                  <a:pt x="143187" y="156404"/>
                </a:lnTo>
                <a:lnTo>
                  <a:pt x="144036" y="161419"/>
                </a:lnTo>
                <a:lnTo>
                  <a:pt x="144601" y="166668"/>
                </a:lnTo>
                <a:lnTo>
                  <a:pt x="144979" y="172072"/>
                </a:lnTo>
                <a:lnTo>
                  <a:pt x="145230" y="177579"/>
                </a:lnTo>
                <a:lnTo>
                  <a:pt x="147302" y="187918"/>
                </a:lnTo>
                <a:lnTo>
                  <a:pt x="150589" y="201479"/>
                </a:lnTo>
                <a:lnTo>
                  <a:pt x="154685" y="217187"/>
                </a:lnTo>
                <a:lnTo>
                  <a:pt x="159321" y="232421"/>
                </a:lnTo>
                <a:lnTo>
                  <a:pt x="164316" y="247340"/>
                </a:lnTo>
                <a:lnTo>
                  <a:pt x="176920" y="282749"/>
                </a:lnTo>
                <a:lnTo>
                  <a:pt x="181183" y="290131"/>
                </a:lnTo>
                <a:lnTo>
                  <a:pt x="183654" y="293433"/>
                </a:lnTo>
                <a:lnTo>
                  <a:pt x="185301" y="294682"/>
                </a:lnTo>
                <a:lnTo>
                  <a:pt x="186399" y="294562"/>
                </a:lnTo>
                <a:lnTo>
                  <a:pt x="187131" y="293529"/>
                </a:lnTo>
                <a:lnTo>
                  <a:pt x="187619" y="278554"/>
                </a:lnTo>
                <a:lnTo>
                  <a:pt x="188161" y="223814"/>
                </a:lnTo>
                <a:lnTo>
                  <a:pt x="189259" y="200644"/>
                </a:lnTo>
                <a:lnTo>
                  <a:pt x="190942" y="182340"/>
                </a:lnTo>
                <a:lnTo>
                  <a:pt x="193017" y="167280"/>
                </a:lnTo>
                <a:lnTo>
                  <a:pt x="194401" y="155335"/>
                </a:lnTo>
                <a:lnTo>
                  <a:pt x="195323" y="145466"/>
                </a:lnTo>
                <a:lnTo>
                  <a:pt x="195938" y="136982"/>
                </a:lnTo>
                <a:lnTo>
                  <a:pt x="198253" y="127517"/>
                </a:lnTo>
                <a:lnTo>
                  <a:pt x="201701" y="117396"/>
                </a:lnTo>
                <a:lnTo>
                  <a:pt x="205905" y="106839"/>
                </a:lnTo>
                <a:lnTo>
                  <a:pt x="209660" y="99801"/>
                </a:lnTo>
                <a:lnTo>
                  <a:pt x="213116" y="95109"/>
                </a:lnTo>
                <a:lnTo>
                  <a:pt x="216372" y="91981"/>
                </a:lnTo>
                <a:lnTo>
                  <a:pt x="218543" y="88943"/>
                </a:lnTo>
                <a:lnTo>
                  <a:pt x="220955" y="83027"/>
                </a:lnTo>
                <a:lnTo>
                  <a:pt x="222551" y="81069"/>
                </a:lnTo>
                <a:lnTo>
                  <a:pt x="224567" y="79763"/>
                </a:lnTo>
                <a:lnTo>
                  <a:pt x="229348" y="78312"/>
                </a:lnTo>
                <a:lnTo>
                  <a:pt x="234648" y="77668"/>
                </a:lnTo>
                <a:lnTo>
                  <a:pt x="237394" y="78448"/>
                </a:lnTo>
                <a:lnTo>
                  <a:pt x="242986" y="81856"/>
                </a:lnTo>
                <a:lnTo>
                  <a:pt x="251489" y="89129"/>
                </a:lnTo>
                <a:lnTo>
                  <a:pt x="257188" y="97080"/>
                </a:lnTo>
                <a:lnTo>
                  <a:pt x="260041" y="101867"/>
                </a:lnTo>
                <a:lnTo>
                  <a:pt x="262896" y="106964"/>
                </a:lnTo>
                <a:lnTo>
                  <a:pt x="268608" y="117707"/>
                </a:lnTo>
                <a:lnTo>
                  <a:pt x="277178" y="134465"/>
                </a:lnTo>
                <a:lnTo>
                  <a:pt x="279083" y="140125"/>
                </a:lnTo>
                <a:lnTo>
                  <a:pt x="280353" y="145805"/>
                </a:lnTo>
                <a:lnTo>
                  <a:pt x="281199" y="151495"/>
                </a:lnTo>
                <a:lnTo>
                  <a:pt x="283669" y="157194"/>
                </a:lnTo>
                <a:lnTo>
                  <a:pt x="287220" y="162899"/>
                </a:lnTo>
                <a:lnTo>
                  <a:pt x="291493" y="168606"/>
                </a:lnTo>
                <a:lnTo>
                  <a:pt x="296240" y="177489"/>
                </a:lnTo>
                <a:lnTo>
                  <a:pt x="297506" y="181191"/>
                </a:lnTo>
                <a:lnTo>
                  <a:pt x="303993" y="190384"/>
                </a:lnTo>
                <a:lnTo>
                  <a:pt x="308389" y="195502"/>
                </a:lnTo>
                <a:lnTo>
                  <a:pt x="313275" y="203730"/>
                </a:lnTo>
                <a:lnTo>
                  <a:pt x="316411" y="212222"/>
                </a:lnTo>
                <a:lnTo>
                  <a:pt x="316668" y="211966"/>
                </a:lnTo>
                <a:lnTo>
                  <a:pt x="317081" y="204712"/>
                </a:lnTo>
                <a:lnTo>
                  <a:pt x="317163" y="194106"/>
                </a:lnTo>
                <a:lnTo>
                  <a:pt x="316217" y="189412"/>
                </a:lnTo>
                <a:lnTo>
                  <a:pt x="314634" y="183424"/>
                </a:lnTo>
                <a:lnTo>
                  <a:pt x="312626" y="176575"/>
                </a:lnTo>
                <a:lnTo>
                  <a:pt x="311288" y="169152"/>
                </a:lnTo>
                <a:lnTo>
                  <a:pt x="310395" y="161345"/>
                </a:lnTo>
                <a:lnTo>
                  <a:pt x="309800" y="153283"/>
                </a:lnTo>
                <a:lnTo>
                  <a:pt x="308451" y="143146"/>
                </a:lnTo>
                <a:lnTo>
                  <a:pt x="306599" y="131626"/>
                </a:lnTo>
                <a:lnTo>
                  <a:pt x="304412" y="119183"/>
                </a:lnTo>
                <a:lnTo>
                  <a:pt x="303906" y="108983"/>
                </a:lnTo>
                <a:lnTo>
                  <a:pt x="304522" y="100277"/>
                </a:lnTo>
                <a:lnTo>
                  <a:pt x="305884" y="92569"/>
                </a:lnTo>
                <a:lnTo>
                  <a:pt x="307745" y="83620"/>
                </a:lnTo>
                <a:lnTo>
                  <a:pt x="312353" y="63517"/>
                </a:lnTo>
                <a:lnTo>
                  <a:pt x="314915" y="54727"/>
                </a:lnTo>
                <a:lnTo>
                  <a:pt x="317577" y="46962"/>
                </a:lnTo>
                <a:lnTo>
                  <a:pt x="320302" y="39880"/>
                </a:lnTo>
                <a:lnTo>
                  <a:pt x="324977" y="33254"/>
                </a:lnTo>
                <a:lnTo>
                  <a:pt x="330952" y="26932"/>
                </a:lnTo>
                <a:lnTo>
                  <a:pt x="337792" y="20812"/>
                </a:lnTo>
                <a:lnTo>
                  <a:pt x="347932" y="14012"/>
                </a:lnTo>
                <a:lnTo>
                  <a:pt x="351970" y="12199"/>
                </a:lnTo>
                <a:lnTo>
                  <a:pt x="355614" y="11942"/>
                </a:lnTo>
                <a:lnTo>
                  <a:pt x="358996" y="12724"/>
                </a:lnTo>
                <a:lnTo>
                  <a:pt x="365294" y="16132"/>
                </a:lnTo>
                <a:lnTo>
                  <a:pt x="374195" y="23406"/>
                </a:lnTo>
                <a:lnTo>
                  <a:pt x="379986" y="28818"/>
                </a:lnTo>
                <a:lnTo>
                  <a:pt x="385735" y="36938"/>
                </a:lnTo>
                <a:lnTo>
                  <a:pt x="388601" y="41770"/>
                </a:lnTo>
                <a:lnTo>
                  <a:pt x="392418" y="46896"/>
                </a:lnTo>
                <a:lnTo>
                  <a:pt x="396867" y="52219"/>
                </a:lnTo>
                <a:lnTo>
                  <a:pt x="401738" y="57673"/>
                </a:lnTo>
                <a:lnTo>
                  <a:pt x="405938" y="63213"/>
                </a:lnTo>
                <a:lnTo>
                  <a:pt x="409690" y="68812"/>
                </a:lnTo>
                <a:lnTo>
                  <a:pt x="413144" y="74450"/>
                </a:lnTo>
                <a:lnTo>
                  <a:pt x="416400" y="80113"/>
                </a:lnTo>
                <a:lnTo>
                  <a:pt x="422557" y="91486"/>
                </a:lnTo>
                <a:lnTo>
                  <a:pt x="431378" y="108598"/>
                </a:lnTo>
                <a:lnTo>
                  <a:pt x="437151" y="117481"/>
                </a:lnTo>
                <a:lnTo>
                  <a:pt x="442892" y="124603"/>
                </a:lnTo>
                <a:lnTo>
                  <a:pt x="448618" y="130944"/>
                </a:lnTo>
                <a:lnTo>
                  <a:pt x="461748" y="144420"/>
                </a:lnTo>
                <a:lnTo>
                  <a:pt x="469699" y="149911"/>
                </a:lnTo>
                <a:lnTo>
                  <a:pt x="473152" y="151376"/>
                </a:lnTo>
                <a:lnTo>
                  <a:pt x="476407" y="151399"/>
                </a:lnTo>
                <a:lnTo>
                  <a:pt x="479530" y="150463"/>
                </a:lnTo>
                <a:lnTo>
                  <a:pt x="485540" y="146882"/>
                </a:lnTo>
                <a:lnTo>
                  <a:pt x="491386" y="142116"/>
                </a:lnTo>
                <a:lnTo>
                  <a:pt x="494278" y="137606"/>
                </a:lnTo>
                <a:lnTo>
                  <a:pt x="497158" y="131742"/>
                </a:lnTo>
                <a:lnTo>
                  <a:pt x="500031" y="124976"/>
                </a:lnTo>
                <a:lnTo>
                  <a:pt x="502899" y="117607"/>
                </a:lnTo>
                <a:lnTo>
                  <a:pt x="508626" y="101799"/>
                </a:lnTo>
                <a:lnTo>
                  <a:pt x="521756" y="63183"/>
                </a:lnTo>
                <a:lnTo>
                  <a:pt x="525002" y="49741"/>
                </a:lnTo>
                <a:lnTo>
                  <a:pt x="527166" y="36971"/>
                </a:lnTo>
                <a:lnTo>
                  <a:pt x="5314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5274945" y="3403282"/>
            <a:ext cx="402908" cy="274321"/>
          </a:xfrm>
          <a:custGeom>
            <a:avLst/>
            <a:gdLst/>
            <a:ahLst/>
            <a:cxnLst/>
            <a:rect l="0" t="0" r="0" b="0"/>
            <a:pathLst>
              <a:path w="402908" h="274321">
                <a:moveTo>
                  <a:pt x="0" y="274320"/>
                </a:moveTo>
                <a:lnTo>
                  <a:pt x="9101" y="260668"/>
                </a:lnTo>
                <a:lnTo>
                  <a:pt x="11783" y="255693"/>
                </a:lnTo>
                <a:lnTo>
                  <a:pt x="14761" y="247626"/>
                </a:lnTo>
                <a:lnTo>
                  <a:pt x="18625" y="240866"/>
                </a:lnTo>
                <a:lnTo>
                  <a:pt x="20989" y="237730"/>
                </a:lnTo>
                <a:lnTo>
                  <a:pt x="23518" y="231829"/>
                </a:lnTo>
                <a:lnTo>
                  <a:pt x="26156" y="224085"/>
                </a:lnTo>
                <a:lnTo>
                  <a:pt x="28867" y="215113"/>
                </a:lnTo>
                <a:lnTo>
                  <a:pt x="33532" y="204369"/>
                </a:lnTo>
                <a:lnTo>
                  <a:pt x="39500" y="192443"/>
                </a:lnTo>
                <a:lnTo>
                  <a:pt x="46335" y="179731"/>
                </a:lnTo>
                <a:lnTo>
                  <a:pt x="50893" y="169350"/>
                </a:lnTo>
                <a:lnTo>
                  <a:pt x="53931" y="160526"/>
                </a:lnTo>
                <a:lnTo>
                  <a:pt x="55956" y="152737"/>
                </a:lnTo>
                <a:lnTo>
                  <a:pt x="58259" y="145640"/>
                </a:lnTo>
                <a:lnTo>
                  <a:pt x="60747" y="139003"/>
                </a:lnTo>
                <a:lnTo>
                  <a:pt x="63358" y="132674"/>
                </a:lnTo>
                <a:lnTo>
                  <a:pt x="67003" y="127502"/>
                </a:lnTo>
                <a:lnTo>
                  <a:pt x="76134" y="119215"/>
                </a:lnTo>
                <a:lnTo>
                  <a:pt x="79331" y="115672"/>
                </a:lnTo>
                <a:lnTo>
                  <a:pt x="81462" y="112357"/>
                </a:lnTo>
                <a:lnTo>
                  <a:pt x="82883" y="109195"/>
                </a:lnTo>
                <a:lnTo>
                  <a:pt x="84783" y="107087"/>
                </a:lnTo>
                <a:lnTo>
                  <a:pt x="87002" y="105681"/>
                </a:lnTo>
                <a:lnTo>
                  <a:pt x="89434" y="104744"/>
                </a:lnTo>
                <a:lnTo>
                  <a:pt x="101958" y="103426"/>
                </a:lnTo>
                <a:lnTo>
                  <a:pt x="112307" y="105657"/>
                </a:lnTo>
                <a:lnTo>
                  <a:pt x="117733" y="107585"/>
                </a:lnTo>
                <a:lnTo>
                  <a:pt x="122304" y="110776"/>
                </a:lnTo>
                <a:lnTo>
                  <a:pt x="126303" y="114809"/>
                </a:lnTo>
                <a:lnTo>
                  <a:pt x="129922" y="119402"/>
                </a:lnTo>
                <a:lnTo>
                  <a:pt x="136483" y="127045"/>
                </a:lnTo>
                <a:lnTo>
                  <a:pt x="142574" y="133617"/>
                </a:lnTo>
                <a:lnTo>
                  <a:pt x="148456" y="139713"/>
                </a:lnTo>
                <a:lnTo>
                  <a:pt x="154215" y="149339"/>
                </a:lnTo>
                <a:lnTo>
                  <a:pt x="161865" y="163377"/>
                </a:lnTo>
                <a:lnTo>
                  <a:pt x="170775" y="180356"/>
                </a:lnTo>
                <a:lnTo>
                  <a:pt x="177667" y="194532"/>
                </a:lnTo>
                <a:lnTo>
                  <a:pt x="183215" y="206841"/>
                </a:lnTo>
                <a:lnTo>
                  <a:pt x="187866" y="217904"/>
                </a:lnTo>
                <a:lnTo>
                  <a:pt x="190966" y="224327"/>
                </a:lnTo>
                <a:lnTo>
                  <a:pt x="193033" y="227656"/>
                </a:lnTo>
                <a:lnTo>
                  <a:pt x="194411" y="228923"/>
                </a:lnTo>
                <a:lnTo>
                  <a:pt x="193425" y="228816"/>
                </a:lnTo>
                <a:lnTo>
                  <a:pt x="187249" y="226156"/>
                </a:lnTo>
                <a:lnTo>
                  <a:pt x="184840" y="223160"/>
                </a:lnTo>
                <a:lnTo>
                  <a:pt x="183234" y="219259"/>
                </a:lnTo>
                <a:lnTo>
                  <a:pt x="182164" y="214752"/>
                </a:lnTo>
                <a:lnTo>
                  <a:pt x="179544" y="206986"/>
                </a:lnTo>
                <a:lnTo>
                  <a:pt x="164194" y="165381"/>
                </a:lnTo>
                <a:lnTo>
                  <a:pt x="160898" y="155974"/>
                </a:lnTo>
                <a:lnTo>
                  <a:pt x="157747" y="147798"/>
                </a:lnTo>
                <a:lnTo>
                  <a:pt x="154695" y="140442"/>
                </a:lnTo>
                <a:lnTo>
                  <a:pt x="151707" y="133633"/>
                </a:lnTo>
                <a:lnTo>
                  <a:pt x="149715" y="126236"/>
                </a:lnTo>
                <a:lnTo>
                  <a:pt x="148388" y="118447"/>
                </a:lnTo>
                <a:lnTo>
                  <a:pt x="147503" y="110398"/>
                </a:lnTo>
                <a:lnTo>
                  <a:pt x="146912" y="102173"/>
                </a:lnTo>
                <a:lnTo>
                  <a:pt x="146519" y="93833"/>
                </a:lnTo>
                <a:lnTo>
                  <a:pt x="146082" y="75994"/>
                </a:lnTo>
                <a:lnTo>
                  <a:pt x="145888" y="55365"/>
                </a:lnTo>
                <a:lnTo>
                  <a:pt x="146788" y="47387"/>
                </a:lnTo>
                <a:lnTo>
                  <a:pt x="148341" y="41117"/>
                </a:lnTo>
                <a:lnTo>
                  <a:pt x="150329" y="35984"/>
                </a:lnTo>
                <a:lnTo>
                  <a:pt x="152538" y="27740"/>
                </a:lnTo>
                <a:lnTo>
                  <a:pt x="153127" y="24209"/>
                </a:lnTo>
                <a:lnTo>
                  <a:pt x="156321" y="17744"/>
                </a:lnTo>
                <a:lnTo>
                  <a:pt x="158507" y="14687"/>
                </a:lnTo>
                <a:lnTo>
                  <a:pt x="160916" y="12649"/>
                </a:lnTo>
                <a:lnTo>
                  <a:pt x="163474" y="11290"/>
                </a:lnTo>
                <a:lnTo>
                  <a:pt x="166133" y="10384"/>
                </a:lnTo>
                <a:lnTo>
                  <a:pt x="169810" y="10733"/>
                </a:lnTo>
                <a:lnTo>
                  <a:pt x="178976" y="13660"/>
                </a:lnTo>
                <a:lnTo>
                  <a:pt x="186859" y="18136"/>
                </a:lnTo>
                <a:lnTo>
                  <a:pt x="196396" y="26158"/>
                </a:lnTo>
                <a:lnTo>
                  <a:pt x="213335" y="42423"/>
                </a:lnTo>
                <a:lnTo>
                  <a:pt x="220328" y="51142"/>
                </a:lnTo>
                <a:lnTo>
                  <a:pt x="225943" y="59812"/>
                </a:lnTo>
                <a:lnTo>
                  <a:pt x="230638" y="68450"/>
                </a:lnTo>
                <a:lnTo>
                  <a:pt x="235674" y="76113"/>
                </a:lnTo>
                <a:lnTo>
                  <a:pt x="240936" y="83127"/>
                </a:lnTo>
                <a:lnTo>
                  <a:pt x="246348" y="89709"/>
                </a:lnTo>
                <a:lnTo>
                  <a:pt x="251862" y="96953"/>
                </a:lnTo>
                <a:lnTo>
                  <a:pt x="263069" y="112623"/>
                </a:lnTo>
                <a:lnTo>
                  <a:pt x="270629" y="121755"/>
                </a:lnTo>
                <a:lnTo>
                  <a:pt x="279479" y="131652"/>
                </a:lnTo>
                <a:lnTo>
                  <a:pt x="297568" y="150905"/>
                </a:lnTo>
                <a:lnTo>
                  <a:pt x="311957" y="165811"/>
                </a:lnTo>
                <a:lnTo>
                  <a:pt x="322162" y="173707"/>
                </a:lnTo>
                <a:lnTo>
                  <a:pt x="326218" y="175812"/>
                </a:lnTo>
                <a:lnTo>
                  <a:pt x="329873" y="176263"/>
                </a:lnTo>
                <a:lnTo>
                  <a:pt x="333263" y="175611"/>
                </a:lnTo>
                <a:lnTo>
                  <a:pt x="336475" y="174224"/>
                </a:lnTo>
                <a:lnTo>
                  <a:pt x="338617" y="172347"/>
                </a:lnTo>
                <a:lnTo>
                  <a:pt x="340044" y="170143"/>
                </a:lnTo>
                <a:lnTo>
                  <a:pt x="342583" y="163249"/>
                </a:lnTo>
                <a:lnTo>
                  <a:pt x="371504" y="77058"/>
                </a:lnTo>
                <a:lnTo>
                  <a:pt x="375304" y="68517"/>
                </a:lnTo>
                <a:lnTo>
                  <a:pt x="379743" y="59965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7426648" y="2689247"/>
            <a:ext cx="205735" cy="242549"/>
          </a:xfrm>
          <a:custGeom>
            <a:avLst/>
            <a:gdLst/>
            <a:ahLst/>
            <a:cxnLst/>
            <a:rect l="0" t="0" r="0" b="0"/>
            <a:pathLst>
              <a:path w="205735" h="242549">
                <a:moveTo>
                  <a:pt x="17139" y="233975"/>
                </a:moveTo>
                <a:lnTo>
                  <a:pt x="8037" y="233975"/>
                </a:lnTo>
                <a:lnTo>
                  <a:pt x="5357" y="233023"/>
                </a:lnTo>
                <a:lnTo>
                  <a:pt x="3569" y="231435"/>
                </a:lnTo>
                <a:lnTo>
                  <a:pt x="2377" y="229424"/>
                </a:lnTo>
                <a:lnTo>
                  <a:pt x="1054" y="224650"/>
                </a:lnTo>
                <a:lnTo>
                  <a:pt x="700" y="222043"/>
                </a:lnTo>
                <a:lnTo>
                  <a:pt x="7" y="53889"/>
                </a:lnTo>
                <a:lnTo>
                  <a:pt x="0" y="36779"/>
                </a:lnTo>
                <a:lnTo>
                  <a:pt x="951" y="29169"/>
                </a:lnTo>
                <a:lnTo>
                  <a:pt x="2536" y="22190"/>
                </a:lnTo>
                <a:lnTo>
                  <a:pt x="4547" y="15633"/>
                </a:lnTo>
                <a:lnTo>
                  <a:pt x="5886" y="10308"/>
                </a:lnTo>
                <a:lnTo>
                  <a:pt x="6780" y="5807"/>
                </a:lnTo>
                <a:lnTo>
                  <a:pt x="7375" y="1853"/>
                </a:lnTo>
                <a:lnTo>
                  <a:pt x="8725" y="169"/>
                </a:lnTo>
                <a:lnTo>
                  <a:pt x="10577" y="0"/>
                </a:lnTo>
                <a:lnTo>
                  <a:pt x="15843" y="2020"/>
                </a:lnTo>
                <a:lnTo>
                  <a:pt x="19103" y="7376"/>
                </a:lnTo>
                <a:lnTo>
                  <a:pt x="21305" y="11472"/>
                </a:lnTo>
                <a:lnTo>
                  <a:pt x="26293" y="18562"/>
                </a:lnTo>
                <a:lnTo>
                  <a:pt x="32638" y="25841"/>
                </a:lnTo>
                <a:lnTo>
                  <a:pt x="41807" y="35426"/>
                </a:lnTo>
                <a:lnTo>
                  <a:pt x="53587" y="50174"/>
                </a:lnTo>
                <a:lnTo>
                  <a:pt x="89536" y="97041"/>
                </a:lnTo>
                <a:lnTo>
                  <a:pt x="104456" y="117921"/>
                </a:lnTo>
                <a:lnTo>
                  <a:pt x="116308" y="135650"/>
                </a:lnTo>
                <a:lnTo>
                  <a:pt x="126114" y="151280"/>
                </a:lnTo>
                <a:lnTo>
                  <a:pt x="134557" y="163605"/>
                </a:lnTo>
                <a:lnTo>
                  <a:pt x="142090" y="173727"/>
                </a:lnTo>
                <a:lnTo>
                  <a:pt x="149017" y="182380"/>
                </a:lnTo>
                <a:lnTo>
                  <a:pt x="154588" y="190053"/>
                </a:lnTo>
                <a:lnTo>
                  <a:pt x="159254" y="197074"/>
                </a:lnTo>
                <a:lnTo>
                  <a:pt x="163318" y="203659"/>
                </a:lnTo>
                <a:lnTo>
                  <a:pt x="167931" y="209955"/>
                </a:lnTo>
                <a:lnTo>
                  <a:pt x="172912" y="216057"/>
                </a:lnTo>
                <a:lnTo>
                  <a:pt x="178138" y="222029"/>
                </a:lnTo>
                <a:lnTo>
                  <a:pt x="183527" y="226964"/>
                </a:lnTo>
                <a:lnTo>
                  <a:pt x="189024" y="231206"/>
                </a:lnTo>
                <a:lnTo>
                  <a:pt x="205734" y="2425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7396374" y="2768917"/>
            <a:ext cx="210292" cy="77154"/>
          </a:xfrm>
          <a:custGeom>
            <a:avLst/>
            <a:gdLst/>
            <a:ahLst/>
            <a:cxnLst/>
            <a:rect l="0" t="0" r="0" b="0"/>
            <a:pathLst>
              <a:path w="210292" h="77154">
                <a:moveTo>
                  <a:pt x="4551" y="77153"/>
                </a:moveTo>
                <a:lnTo>
                  <a:pt x="0" y="77153"/>
                </a:lnTo>
                <a:lnTo>
                  <a:pt x="564" y="76200"/>
                </a:lnTo>
                <a:lnTo>
                  <a:pt x="2845" y="74613"/>
                </a:lnTo>
                <a:lnTo>
                  <a:pt x="6271" y="72602"/>
                </a:lnTo>
                <a:lnTo>
                  <a:pt x="13317" y="70309"/>
                </a:lnTo>
                <a:lnTo>
                  <a:pt x="22778" y="67827"/>
                </a:lnTo>
                <a:lnTo>
                  <a:pt x="33847" y="65221"/>
                </a:lnTo>
                <a:lnTo>
                  <a:pt x="43132" y="62531"/>
                </a:lnTo>
                <a:lnTo>
                  <a:pt x="51226" y="59785"/>
                </a:lnTo>
                <a:lnTo>
                  <a:pt x="58528" y="57001"/>
                </a:lnTo>
                <a:lnTo>
                  <a:pt x="74261" y="51369"/>
                </a:lnTo>
                <a:lnTo>
                  <a:pt x="144051" y="26340"/>
                </a:lnTo>
                <a:lnTo>
                  <a:pt x="161368" y="19465"/>
                </a:lnTo>
                <a:lnTo>
                  <a:pt x="173866" y="13929"/>
                </a:lnTo>
                <a:lnTo>
                  <a:pt x="2102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6912450" y="4990972"/>
            <a:ext cx="118238" cy="167841"/>
          </a:xfrm>
          <a:custGeom>
            <a:avLst/>
            <a:gdLst/>
            <a:ahLst/>
            <a:cxnLst/>
            <a:rect l="0" t="0" r="0" b="0"/>
            <a:pathLst>
              <a:path w="118238" h="167841">
                <a:moveTo>
                  <a:pt x="94140" y="23940"/>
                </a:moveTo>
                <a:lnTo>
                  <a:pt x="56711" y="23940"/>
                </a:lnTo>
                <a:lnTo>
                  <a:pt x="53948" y="24893"/>
                </a:lnTo>
                <a:lnTo>
                  <a:pt x="51152" y="26480"/>
                </a:lnTo>
                <a:lnTo>
                  <a:pt x="48336" y="28491"/>
                </a:lnTo>
                <a:lnTo>
                  <a:pt x="45507" y="29832"/>
                </a:lnTo>
                <a:lnTo>
                  <a:pt x="42668" y="30725"/>
                </a:lnTo>
                <a:lnTo>
                  <a:pt x="39822" y="31321"/>
                </a:lnTo>
                <a:lnTo>
                  <a:pt x="36020" y="33624"/>
                </a:lnTo>
                <a:lnTo>
                  <a:pt x="31581" y="37063"/>
                </a:lnTo>
                <a:lnTo>
                  <a:pt x="26717" y="41261"/>
                </a:lnTo>
                <a:lnTo>
                  <a:pt x="22521" y="46917"/>
                </a:lnTo>
                <a:lnTo>
                  <a:pt x="18771" y="53546"/>
                </a:lnTo>
                <a:lnTo>
                  <a:pt x="5909" y="80165"/>
                </a:lnTo>
                <a:lnTo>
                  <a:pt x="3887" y="86189"/>
                </a:lnTo>
                <a:lnTo>
                  <a:pt x="2539" y="92109"/>
                </a:lnTo>
                <a:lnTo>
                  <a:pt x="1640" y="97961"/>
                </a:lnTo>
                <a:lnTo>
                  <a:pt x="1041" y="102815"/>
                </a:lnTo>
                <a:lnTo>
                  <a:pt x="641" y="107004"/>
                </a:lnTo>
                <a:lnTo>
                  <a:pt x="375" y="110748"/>
                </a:lnTo>
                <a:lnTo>
                  <a:pt x="197" y="115150"/>
                </a:lnTo>
                <a:lnTo>
                  <a:pt x="0" y="125120"/>
                </a:lnTo>
                <a:lnTo>
                  <a:pt x="900" y="130446"/>
                </a:lnTo>
                <a:lnTo>
                  <a:pt x="2452" y="135902"/>
                </a:lnTo>
                <a:lnTo>
                  <a:pt x="4440" y="141444"/>
                </a:lnTo>
                <a:lnTo>
                  <a:pt x="7670" y="146091"/>
                </a:lnTo>
                <a:lnTo>
                  <a:pt x="11728" y="150142"/>
                </a:lnTo>
                <a:lnTo>
                  <a:pt x="16338" y="153794"/>
                </a:lnTo>
                <a:lnTo>
                  <a:pt x="20364" y="157182"/>
                </a:lnTo>
                <a:lnTo>
                  <a:pt x="24001" y="160393"/>
                </a:lnTo>
                <a:lnTo>
                  <a:pt x="27379" y="163487"/>
                </a:lnTo>
                <a:lnTo>
                  <a:pt x="30582" y="165548"/>
                </a:lnTo>
                <a:lnTo>
                  <a:pt x="33670" y="166923"/>
                </a:lnTo>
                <a:lnTo>
                  <a:pt x="36682" y="167840"/>
                </a:lnTo>
                <a:lnTo>
                  <a:pt x="40594" y="167498"/>
                </a:lnTo>
                <a:lnTo>
                  <a:pt x="45108" y="166318"/>
                </a:lnTo>
                <a:lnTo>
                  <a:pt x="50021" y="164578"/>
                </a:lnTo>
                <a:lnTo>
                  <a:pt x="54251" y="163419"/>
                </a:lnTo>
                <a:lnTo>
                  <a:pt x="58022" y="162646"/>
                </a:lnTo>
                <a:lnTo>
                  <a:pt x="61489" y="162131"/>
                </a:lnTo>
                <a:lnTo>
                  <a:pt x="64752" y="160835"/>
                </a:lnTo>
                <a:lnTo>
                  <a:pt x="67881" y="159018"/>
                </a:lnTo>
                <a:lnTo>
                  <a:pt x="70919" y="156855"/>
                </a:lnTo>
                <a:lnTo>
                  <a:pt x="73897" y="154460"/>
                </a:lnTo>
                <a:lnTo>
                  <a:pt x="76835" y="151911"/>
                </a:lnTo>
                <a:lnTo>
                  <a:pt x="79746" y="149259"/>
                </a:lnTo>
                <a:lnTo>
                  <a:pt x="83591" y="146539"/>
                </a:lnTo>
                <a:lnTo>
                  <a:pt x="88059" y="143773"/>
                </a:lnTo>
                <a:lnTo>
                  <a:pt x="92944" y="140976"/>
                </a:lnTo>
                <a:lnTo>
                  <a:pt x="96200" y="138159"/>
                </a:lnTo>
                <a:lnTo>
                  <a:pt x="98371" y="135329"/>
                </a:lnTo>
                <a:lnTo>
                  <a:pt x="106406" y="119391"/>
                </a:lnTo>
                <a:lnTo>
                  <a:pt x="108984" y="112339"/>
                </a:lnTo>
                <a:lnTo>
                  <a:pt x="111656" y="103828"/>
                </a:lnTo>
                <a:lnTo>
                  <a:pt x="114390" y="94343"/>
                </a:lnTo>
                <a:lnTo>
                  <a:pt x="116212" y="84211"/>
                </a:lnTo>
                <a:lnTo>
                  <a:pt x="117427" y="73646"/>
                </a:lnTo>
                <a:lnTo>
                  <a:pt x="118237" y="62792"/>
                </a:lnTo>
                <a:lnTo>
                  <a:pt x="117825" y="51746"/>
                </a:lnTo>
                <a:lnTo>
                  <a:pt x="116597" y="40573"/>
                </a:lnTo>
                <a:lnTo>
                  <a:pt x="114826" y="29314"/>
                </a:lnTo>
                <a:lnTo>
                  <a:pt x="112693" y="21808"/>
                </a:lnTo>
                <a:lnTo>
                  <a:pt x="110319" y="16803"/>
                </a:lnTo>
                <a:lnTo>
                  <a:pt x="107784" y="13467"/>
                </a:lnTo>
                <a:lnTo>
                  <a:pt x="105141" y="10291"/>
                </a:lnTo>
                <a:lnTo>
                  <a:pt x="102426" y="7220"/>
                </a:lnTo>
                <a:lnTo>
                  <a:pt x="99664" y="4221"/>
                </a:lnTo>
                <a:lnTo>
                  <a:pt x="95917" y="2222"/>
                </a:lnTo>
                <a:lnTo>
                  <a:pt x="91515" y="889"/>
                </a:lnTo>
                <a:lnTo>
                  <a:pt x="86675" y="0"/>
                </a:lnTo>
                <a:lnTo>
                  <a:pt x="82495" y="360"/>
                </a:lnTo>
                <a:lnTo>
                  <a:pt x="78757" y="1553"/>
                </a:lnTo>
                <a:lnTo>
                  <a:pt x="75312" y="3300"/>
                </a:lnTo>
                <a:lnTo>
                  <a:pt x="72063" y="4465"/>
                </a:lnTo>
                <a:lnTo>
                  <a:pt x="68944" y="5242"/>
                </a:lnTo>
                <a:lnTo>
                  <a:pt x="65913" y="5760"/>
                </a:lnTo>
                <a:lnTo>
                  <a:pt x="61987" y="7057"/>
                </a:lnTo>
                <a:lnTo>
                  <a:pt x="57464" y="8875"/>
                </a:lnTo>
                <a:lnTo>
                  <a:pt x="52545" y="11039"/>
                </a:lnTo>
                <a:lnTo>
                  <a:pt x="48312" y="14387"/>
                </a:lnTo>
                <a:lnTo>
                  <a:pt x="44538" y="18524"/>
                </a:lnTo>
                <a:lnTo>
                  <a:pt x="41069" y="23187"/>
                </a:lnTo>
                <a:lnTo>
                  <a:pt x="36852" y="28200"/>
                </a:lnTo>
                <a:lnTo>
                  <a:pt x="32136" y="33448"/>
                </a:lnTo>
                <a:lnTo>
                  <a:pt x="27086" y="38851"/>
                </a:lnTo>
                <a:lnTo>
                  <a:pt x="23719" y="43405"/>
                </a:lnTo>
                <a:lnTo>
                  <a:pt x="21475" y="47395"/>
                </a:lnTo>
                <a:lnTo>
                  <a:pt x="19979" y="51007"/>
                </a:lnTo>
                <a:lnTo>
                  <a:pt x="18030" y="56272"/>
                </a:lnTo>
                <a:lnTo>
                  <a:pt x="13323" y="69742"/>
                </a:lnTo>
                <a:lnTo>
                  <a:pt x="11687" y="75430"/>
                </a:lnTo>
                <a:lnTo>
                  <a:pt x="10596" y="80174"/>
                </a:lnTo>
                <a:lnTo>
                  <a:pt x="9869" y="84290"/>
                </a:lnTo>
                <a:lnTo>
                  <a:pt x="10336" y="88938"/>
                </a:lnTo>
                <a:lnTo>
                  <a:pt x="11601" y="93942"/>
                </a:lnTo>
                <a:lnTo>
                  <a:pt x="13397" y="99183"/>
                </a:lnTo>
                <a:lnTo>
                  <a:pt x="15546" y="102677"/>
                </a:lnTo>
                <a:lnTo>
                  <a:pt x="17931" y="105007"/>
                </a:lnTo>
                <a:lnTo>
                  <a:pt x="20474" y="106559"/>
                </a:lnTo>
                <a:lnTo>
                  <a:pt x="23122" y="108547"/>
                </a:lnTo>
                <a:lnTo>
                  <a:pt x="25839" y="110825"/>
                </a:lnTo>
                <a:lnTo>
                  <a:pt x="28603" y="113296"/>
                </a:lnTo>
                <a:lnTo>
                  <a:pt x="31399" y="114943"/>
                </a:lnTo>
                <a:lnTo>
                  <a:pt x="34215" y="116041"/>
                </a:lnTo>
                <a:lnTo>
                  <a:pt x="37045" y="116773"/>
                </a:lnTo>
                <a:lnTo>
                  <a:pt x="39884" y="116309"/>
                </a:lnTo>
                <a:lnTo>
                  <a:pt x="42729" y="115047"/>
                </a:lnTo>
                <a:lnTo>
                  <a:pt x="45578" y="113253"/>
                </a:lnTo>
                <a:lnTo>
                  <a:pt x="48430" y="112057"/>
                </a:lnTo>
                <a:lnTo>
                  <a:pt x="51284" y="111260"/>
                </a:lnTo>
                <a:lnTo>
                  <a:pt x="54140" y="110728"/>
                </a:lnTo>
                <a:lnTo>
                  <a:pt x="56043" y="109421"/>
                </a:lnTo>
                <a:lnTo>
                  <a:pt x="57312" y="107598"/>
                </a:lnTo>
                <a:lnTo>
                  <a:pt x="58158" y="105430"/>
                </a:lnTo>
                <a:lnTo>
                  <a:pt x="60627" y="103031"/>
                </a:lnTo>
                <a:lnTo>
                  <a:pt x="64178" y="100480"/>
                </a:lnTo>
                <a:lnTo>
                  <a:pt x="68450" y="97827"/>
                </a:lnTo>
                <a:lnTo>
                  <a:pt x="72250" y="95105"/>
                </a:lnTo>
                <a:lnTo>
                  <a:pt x="75737" y="92339"/>
                </a:lnTo>
                <a:lnTo>
                  <a:pt x="79013" y="89542"/>
                </a:lnTo>
                <a:lnTo>
                  <a:pt x="82151" y="86724"/>
                </a:lnTo>
                <a:lnTo>
                  <a:pt x="88176" y="81055"/>
                </a:lnTo>
                <a:lnTo>
                  <a:pt x="91117" y="75352"/>
                </a:lnTo>
                <a:lnTo>
                  <a:pt x="94029" y="67739"/>
                </a:lnTo>
                <a:lnTo>
                  <a:pt x="96923" y="58855"/>
                </a:lnTo>
                <a:lnTo>
                  <a:pt x="98853" y="50074"/>
                </a:lnTo>
                <a:lnTo>
                  <a:pt x="100139" y="41363"/>
                </a:lnTo>
                <a:lnTo>
                  <a:pt x="101569" y="25969"/>
                </a:lnTo>
                <a:lnTo>
                  <a:pt x="101950" y="20530"/>
                </a:lnTo>
                <a:lnTo>
                  <a:pt x="102204" y="15952"/>
                </a:lnTo>
                <a:lnTo>
                  <a:pt x="101421" y="11947"/>
                </a:lnTo>
                <a:lnTo>
                  <a:pt x="99946" y="8325"/>
                </a:lnTo>
                <a:lnTo>
                  <a:pt x="98011" y="4957"/>
                </a:lnTo>
                <a:lnTo>
                  <a:pt x="95767" y="3665"/>
                </a:lnTo>
                <a:lnTo>
                  <a:pt x="93320" y="3756"/>
                </a:lnTo>
                <a:lnTo>
                  <a:pt x="90736" y="4769"/>
                </a:lnTo>
                <a:lnTo>
                  <a:pt x="88060" y="6397"/>
                </a:lnTo>
                <a:lnTo>
                  <a:pt x="85324" y="8435"/>
                </a:lnTo>
                <a:lnTo>
                  <a:pt x="82547" y="10745"/>
                </a:lnTo>
                <a:lnTo>
                  <a:pt x="79744" y="13239"/>
                </a:lnTo>
                <a:lnTo>
                  <a:pt x="74090" y="18549"/>
                </a:lnTo>
                <a:lnTo>
                  <a:pt x="71248" y="22251"/>
                </a:lnTo>
                <a:lnTo>
                  <a:pt x="68401" y="26624"/>
                </a:lnTo>
                <a:lnTo>
                  <a:pt x="65551" y="31445"/>
                </a:lnTo>
                <a:lnTo>
                  <a:pt x="62697" y="38468"/>
                </a:lnTo>
                <a:lnTo>
                  <a:pt x="59843" y="46960"/>
                </a:lnTo>
                <a:lnTo>
                  <a:pt x="56988" y="56432"/>
                </a:lnTo>
                <a:lnTo>
                  <a:pt x="56037" y="64651"/>
                </a:lnTo>
                <a:lnTo>
                  <a:pt x="56355" y="72036"/>
                </a:lnTo>
                <a:lnTo>
                  <a:pt x="57519" y="78865"/>
                </a:lnTo>
                <a:lnTo>
                  <a:pt x="58814" y="83911"/>
                </a:lnTo>
                <a:lnTo>
                  <a:pt x="59160" y="83923"/>
                </a:lnTo>
                <a:lnTo>
                  <a:pt x="59543" y="81397"/>
                </a:lnTo>
                <a:lnTo>
                  <a:pt x="59645" y="79389"/>
                </a:lnTo>
                <a:lnTo>
                  <a:pt x="59789" y="40158"/>
                </a:lnTo>
                <a:lnTo>
                  <a:pt x="58857" y="29990"/>
                </a:lnTo>
                <a:lnTo>
                  <a:pt x="57282" y="24163"/>
                </a:lnTo>
                <a:lnTo>
                  <a:pt x="55281" y="21231"/>
                </a:lnTo>
                <a:lnTo>
                  <a:pt x="52993" y="21182"/>
                </a:lnTo>
                <a:lnTo>
                  <a:pt x="50516" y="23054"/>
                </a:lnTo>
                <a:lnTo>
                  <a:pt x="47912" y="26207"/>
                </a:lnTo>
                <a:lnTo>
                  <a:pt x="46177" y="30214"/>
                </a:lnTo>
                <a:lnTo>
                  <a:pt x="45019" y="34790"/>
                </a:lnTo>
                <a:lnTo>
                  <a:pt x="44247" y="39746"/>
                </a:lnTo>
                <a:lnTo>
                  <a:pt x="41828" y="48765"/>
                </a:lnTo>
                <a:lnTo>
                  <a:pt x="34060" y="74026"/>
                </a:lnTo>
                <a:lnTo>
                  <a:pt x="32179" y="83048"/>
                </a:lnTo>
                <a:lnTo>
                  <a:pt x="31878" y="89063"/>
                </a:lnTo>
                <a:lnTo>
                  <a:pt x="34132" y="1010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7144456" y="4680585"/>
            <a:ext cx="419347" cy="240031"/>
          </a:xfrm>
          <a:custGeom>
            <a:avLst/>
            <a:gdLst/>
            <a:ahLst/>
            <a:cxnLst/>
            <a:rect l="0" t="0" r="0" b="0"/>
            <a:pathLst>
              <a:path w="419347" h="240031">
                <a:moveTo>
                  <a:pt x="16438" y="0"/>
                </a:moveTo>
                <a:lnTo>
                  <a:pt x="7337" y="4551"/>
                </a:lnTo>
                <a:lnTo>
                  <a:pt x="4656" y="6844"/>
                </a:lnTo>
                <a:lnTo>
                  <a:pt x="2868" y="9324"/>
                </a:lnTo>
                <a:lnTo>
                  <a:pt x="0" y="15600"/>
                </a:lnTo>
                <a:lnTo>
                  <a:pt x="7228" y="21538"/>
                </a:lnTo>
                <a:lnTo>
                  <a:pt x="13155" y="25789"/>
                </a:lnTo>
                <a:lnTo>
                  <a:pt x="22282" y="33052"/>
                </a:lnTo>
                <a:lnTo>
                  <a:pt x="29513" y="39454"/>
                </a:lnTo>
                <a:lnTo>
                  <a:pt x="35902" y="45475"/>
                </a:lnTo>
                <a:lnTo>
                  <a:pt x="44457" y="51326"/>
                </a:lnTo>
                <a:lnTo>
                  <a:pt x="49404" y="54220"/>
                </a:lnTo>
                <a:lnTo>
                  <a:pt x="56513" y="59006"/>
                </a:lnTo>
                <a:lnTo>
                  <a:pt x="74572" y="71945"/>
                </a:lnTo>
                <a:lnTo>
                  <a:pt x="82817" y="77491"/>
                </a:lnTo>
                <a:lnTo>
                  <a:pt x="90218" y="82140"/>
                </a:lnTo>
                <a:lnTo>
                  <a:pt x="97057" y="86193"/>
                </a:lnTo>
                <a:lnTo>
                  <a:pt x="109736" y="93235"/>
                </a:lnTo>
                <a:lnTo>
                  <a:pt x="121722" y="100492"/>
                </a:lnTo>
                <a:lnTo>
                  <a:pt x="127586" y="105095"/>
                </a:lnTo>
                <a:lnTo>
                  <a:pt x="133399" y="110068"/>
                </a:lnTo>
                <a:lnTo>
                  <a:pt x="140132" y="114336"/>
                </a:lnTo>
                <a:lnTo>
                  <a:pt x="147478" y="118134"/>
                </a:lnTo>
                <a:lnTo>
                  <a:pt x="155234" y="121619"/>
                </a:lnTo>
                <a:lnTo>
                  <a:pt x="163262" y="125846"/>
                </a:lnTo>
                <a:lnTo>
                  <a:pt x="171471" y="130570"/>
                </a:lnTo>
                <a:lnTo>
                  <a:pt x="179800" y="135624"/>
                </a:lnTo>
                <a:lnTo>
                  <a:pt x="187259" y="139946"/>
                </a:lnTo>
                <a:lnTo>
                  <a:pt x="200626" y="147288"/>
                </a:lnTo>
                <a:lnTo>
                  <a:pt x="207810" y="150579"/>
                </a:lnTo>
                <a:lnTo>
                  <a:pt x="215457" y="153726"/>
                </a:lnTo>
                <a:lnTo>
                  <a:pt x="223413" y="156776"/>
                </a:lnTo>
                <a:lnTo>
                  <a:pt x="230621" y="159762"/>
                </a:lnTo>
                <a:lnTo>
                  <a:pt x="243711" y="165620"/>
                </a:lnTo>
                <a:lnTo>
                  <a:pt x="250821" y="169468"/>
                </a:lnTo>
                <a:lnTo>
                  <a:pt x="258419" y="173939"/>
                </a:lnTo>
                <a:lnTo>
                  <a:pt x="266341" y="178824"/>
                </a:lnTo>
                <a:lnTo>
                  <a:pt x="273528" y="183033"/>
                </a:lnTo>
                <a:lnTo>
                  <a:pt x="286592" y="190251"/>
                </a:lnTo>
                <a:lnTo>
                  <a:pt x="301316" y="196366"/>
                </a:lnTo>
                <a:lnTo>
                  <a:pt x="345616" y="213321"/>
                </a:lnTo>
                <a:lnTo>
                  <a:pt x="362573" y="220319"/>
                </a:lnTo>
                <a:lnTo>
                  <a:pt x="374829" y="225937"/>
                </a:lnTo>
                <a:lnTo>
                  <a:pt x="419346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7238047" y="4594860"/>
            <a:ext cx="111444" cy="377191"/>
          </a:xfrm>
          <a:custGeom>
            <a:avLst/>
            <a:gdLst/>
            <a:ahLst/>
            <a:cxnLst/>
            <a:rect l="0" t="0" r="0" b="0"/>
            <a:pathLst>
              <a:path w="111444" h="377191">
                <a:moveTo>
                  <a:pt x="111443" y="0"/>
                </a:moveTo>
                <a:lnTo>
                  <a:pt x="102341" y="13652"/>
                </a:lnTo>
                <a:lnTo>
                  <a:pt x="97755" y="19579"/>
                </a:lnTo>
                <a:lnTo>
                  <a:pt x="92793" y="25435"/>
                </a:lnTo>
                <a:lnTo>
                  <a:pt x="87579" y="31244"/>
                </a:lnTo>
                <a:lnTo>
                  <a:pt x="84103" y="37974"/>
                </a:lnTo>
                <a:lnTo>
                  <a:pt x="81787" y="45319"/>
                </a:lnTo>
                <a:lnTo>
                  <a:pt x="80242" y="53072"/>
                </a:lnTo>
                <a:lnTo>
                  <a:pt x="78259" y="61099"/>
                </a:lnTo>
                <a:lnTo>
                  <a:pt x="75986" y="69308"/>
                </a:lnTo>
                <a:lnTo>
                  <a:pt x="73518" y="77637"/>
                </a:lnTo>
                <a:lnTo>
                  <a:pt x="68234" y="97053"/>
                </a:lnTo>
                <a:lnTo>
                  <a:pt x="65493" y="107564"/>
                </a:lnTo>
                <a:lnTo>
                  <a:pt x="59905" y="131944"/>
                </a:lnTo>
                <a:lnTo>
                  <a:pt x="54248" y="157701"/>
                </a:lnTo>
                <a:lnTo>
                  <a:pt x="39999" y="216864"/>
                </a:lnTo>
                <a:lnTo>
                  <a:pt x="31748" y="257674"/>
                </a:lnTo>
                <a:lnTo>
                  <a:pt x="22682" y="304069"/>
                </a:lnTo>
                <a:lnTo>
                  <a:pt x="15479" y="337390"/>
                </a:lnTo>
                <a:lnTo>
                  <a:pt x="12224" y="348751"/>
                </a:lnTo>
                <a:lnTo>
                  <a:pt x="9102" y="357278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5714900" y="4518898"/>
            <a:ext cx="201529" cy="332817"/>
          </a:xfrm>
          <a:custGeom>
            <a:avLst/>
            <a:gdLst/>
            <a:ahLst/>
            <a:cxnLst/>
            <a:rect l="0" t="0" r="0" b="0"/>
            <a:pathLst>
              <a:path w="201529" h="332817">
                <a:moveTo>
                  <a:pt x="142975" y="7381"/>
                </a:moveTo>
                <a:lnTo>
                  <a:pt x="124771" y="2831"/>
                </a:lnTo>
                <a:lnTo>
                  <a:pt x="117504" y="1490"/>
                </a:lnTo>
                <a:lnTo>
                  <a:pt x="110754" y="597"/>
                </a:lnTo>
                <a:lnTo>
                  <a:pt x="104349" y="0"/>
                </a:lnTo>
                <a:lnTo>
                  <a:pt x="99127" y="556"/>
                </a:lnTo>
                <a:lnTo>
                  <a:pt x="94693" y="1879"/>
                </a:lnTo>
                <a:lnTo>
                  <a:pt x="85283" y="6294"/>
                </a:lnTo>
                <a:lnTo>
                  <a:pt x="79102" y="11610"/>
                </a:lnTo>
                <a:lnTo>
                  <a:pt x="72770" y="18773"/>
                </a:lnTo>
                <a:lnTo>
                  <a:pt x="53035" y="41972"/>
                </a:lnTo>
                <a:lnTo>
                  <a:pt x="43963" y="55207"/>
                </a:lnTo>
                <a:lnTo>
                  <a:pt x="36009" y="68793"/>
                </a:lnTo>
                <a:lnTo>
                  <a:pt x="28802" y="82612"/>
                </a:lnTo>
                <a:lnTo>
                  <a:pt x="23997" y="93730"/>
                </a:lnTo>
                <a:lnTo>
                  <a:pt x="20793" y="103047"/>
                </a:lnTo>
                <a:lnTo>
                  <a:pt x="15329" y="123242"/>
                </a:lnTo>
                <a:lnTo>
                  <a:pt x="6551" y="154443"/>
                </a:lnTo>
                <a:lnTo>
                  <a:pt x="3448" y="169240"/>
                </a:lnTo>
                <a:lnTo>
                  <a:pt x="1379" y="182915"/>
                </a:lnTo>
                <a:lnTo>
                  <a:pt x="0" y="195841"/>
                </a:lnTo>
                <a:lnTo>
                  <a:pt x="33" y="210174"/>
                </a:lnTo>
                <a:lnTo>
                  <a:pt x="1008" y="225444"/>
                </a:lnTo>
                <a:lnTo>
                  <a:pt x="2610" y="241339"/>
                </a:lnTo>
                <a:lnTo>
                  <a:pt x="5583" y="254793"/>
                </a:lnTo>
                <a:lnTo>
                  <a:pt x="9470" y="266620"/>
                </a:lnTo>
                <a:lnTo>
                  <a:pt x="13967" y="277363"/>
                </a:lnTo>
                <a:lnTo>
                  <a:pt x="19822" y="286429"/>
                </a:lnTo>
                <a:lnTo>
                  <a:pt x="26583" y="294378"/>
                </a:lnTo>
                <a:lnTo>
                  <a:pt x="53414" y="320824"/>
                </a:lnTo>
                <a:lnTo>
                  <a:pt x="59456" y="324928"/>
                </a:lnTo>
                <a:lnTo>
                  <a:pt x="65388" y="327664"/>
                </a:lnTo>
                <a:lnTo>
                  <a:pt x="71247" y="329489"/>
                </a:lnTo>
                <a:lnTo>
                  <a:pt x="77059" y="330705"/>
                </a:lnTo>
                <a:lnTo>
                  <a:pt x="82838" y="331515"/>
                </a:lnTo>
                <a:lnTo>
                  <a:pt x="88596" y="332056"/>
                </a:lnTo>
                <a:lnTo>
                  <a:pt x="94340" y="332416"/>
                </a:lnTo>
                <a:lnTo>
                  <a:pt x="105802" y="332816"/>
                </a:lnTo>
                <a:lnTo>
                  <a:pt x="111525" y="331971"/>
                </a:lnTo>
                <a:lnTo>
                  <a:pt x="117246" y="330455"/>
                </a:lnTo>
                <a:lnTo>
                  <a:pt x="122965" y="328491"/>
                </a:lnTo>
                <a:lnTo>
                  <a:pt x="127730" y="326229"/>
                </a:lnTo>
                <a:lnTo>
                  <a:pt x="131859" y="323769"/>
                </a:lnTo>
                <a:lnTo>
                  <a:pt x="135564" y="321177"/>
                </a:lnTo>
                <a:lnTo>
                  <a:pt x="138987" y="318496"/>
                </a:lnTo>
                <a:lnTo>
                  <a:pt x="142221" y="315756"/>
                </a:lnTo>
                <a:lnTo>
                  <a:pt x="145329" y="312977"/>
                </a:lnTo>
                <a:lnTo>
                  <a:pt x="153864" y="304809"/>
                </a:lnTo>
                <a:lnTo>
                  <a:pt x="158806" y="299964"/>
                </a:lnTo>
                <a:lnTo>
                  <a:pt x="163054" y="294829"/>
                </a:lnTo>
                <a:lnTo>
                  <a:pt x="166839" y="289501"/>
                </a:lnTo>
                <a:lnTo>
                  <a:pt x="170314" y="284044"/>
                </a:lnTo>
                <a:lnTo>
                  <a:pt x="174536" y="275643"/>
                </a:lnTo>
                <a:lnTo>
                  <a:pt x="179255" y="265280"/>
                </a:lnTo>
                <a:lnTo>
                  <a:pt x="184307" y="253609"/>
                </a:lnTo>
                <a:lnTo>
                  <a:pt x="187674" y="242971"/>
                </a:lnTo>
                <a:lnTo>
                  <a:pt x="189920" y="233021"/>
                </a:lnTo>
                <a:lnTo>
                  <a:pt x="191416" y="223530"/>
                </a:lnTo>
                <a:lnTo>
                  <a:pt x="193367" y="215298"/>
                </a:lnTo>
                <a:lnTo>
                  <a:pt x="195619" y="207905"/>
                </a:lnTo>
                <a:lnTo>
                  <a:pt x="198073" y="201072"/>
                </a:lnTo>
                <a:lnTo>
                  <a:pt x="199710" y="193658"/>
                </a:lnTo>
                <a:lnTo>
                  <a:pt x="200801" y="185859"/>
                </a:lnTo>
                <a:lnTo>
                  <a:pt x="201528" y="177801"/>
                </a:lnTo>
                <a:lnTo>
                  <a:pt x="201060" y="168620"/>
                </a:lnTo>
                <a:lnTo>
                  <a:pt x="199795" y="158688"/>
                </a:lnTo>
                <a:lnTo>
                  <a:pt x="198000" y="148258"/>
                </a:lnTo>
                <a:lnTo>
                  <a:pt x="196803" y="139399"/>
                </a:lnTo>
                <a:lnTo>
                  <a:pt x="196005" y="131588"/>
                </a:lnTo>
                <a:lnTo>
                  <a:pt x="195474" y="124476"/>
                </a:lnTo>
                <a:lnTo>
                  <a:pt x="194167" y="117829"/>
                </a:lnTo>
                <a:lnTo>
                  <a:pt x="192343" y="111494"/>
                </a:lnTo>
                <a:lnTo>
                  <a:pt x="190174" y="105365"/>
                </a:lnTo>
                <a:lnTo>
                  <a:pt x="188728" y="99374"/>
                </a:lnTo>
                <a:lnTo>
                  <a:pt x="187764" y="93475"/>
                </a:lnTo>
                <a:lnTo>
                  <a:pt x="187122" y="87637"/>
                </a:lnTo>
                <a:lnTo>
                  <a:pt x="184789" y="80888"/>
                </a:lnTo>
                <a:lnTo>
                  <a:pt x="181328" y="73531"/>
                </a:lnTo>
                <a:lnTo>
                  <a:pt x="173356" y="58689"/>
                </a:lnTo>
                <a:lnTo>
                  <a:pt x="166637" y="45742"/>
                </a:lnTo>
                <a:lnTo>
                  <a:pt x="160476" y="36178"/>
                </a:lnTo>
                <a:lnTo>
                  <a:pt x="154563" y="28753"/>
                </a:lnTo>
                <a:lnTo>
                  <a:pt x="148760" y="22277"/>
                </a:lnTo>
                <a:lnTo>
                  <a:pt x="143974" y="19218"/>
                </a:lnTo>
                <a:lnTo>
                  <a:pt x="137926" y="16225"/>
                </a:lnTo>
                <a:lnTo>
                  <a:pt x="108684" y="7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5763577" y="4654867"/>
            <a:ext cx="240031" cy="180024"/>
          </a:xfrm>
          <a:custGeom>
            <a:avLst/>
            <a:gdLst/>
            <a:ahLst/>
            <a:cxnLst/>
            <a:rect l="0" t="0" r="0" b="0"/>
            <a:pathLst>
              <a:path w="240031" h="180024">
                <a:moveTo>
                  <a:pt x="0" y="0"/>
                </a:moveTo>
                <a:lnTo>
                  <a:pt x="4551" y="13653"/>
                </a:lnTo>
                <a:lnTo>
                  <a:pt x="7797" y="18627"/>
                </a:lnTo>
                <a:lnTo>
                  <a:pt x="11865" y="22895"/>
                </a:lnTo>
                <a:lnTo>
                  <a:pt x="16482" y="26694"/>
                </a:lnTo>
                <a:lnTo>
                  <a:pt x="20514" y="30178"/>
                </a:lnTo>
                <a:lnTo>
                  <a:pt x="24153" y="33454"/>
                </a:lnTo>
                <a:lnTo>
                  <a:pt x="27533" y="36590"/>
                </a:lnTo>
                <a:lnTo>
                  <a:pt x="30737" y="40586"/>
                </a:lnTo>
                <a:lnTo>
                  <a:pt x="33826" y="45155"/>
                </a:lnTo>
                <a:lnTo>
                  <a:pt x="36839" y="50106"/>
                </a:lnTo>
                <a:lnTo>
                  <a:pt x="40752" y="54359"/>
                </a:lnTo>
                <a:lnTo>
                  <a:pt x="45265" y="58147"/>
                </a:lnTo>
                <a:lnTo>
                  <a:pt x="50179" y="61624"/>
                </a:lnTo>
                <a:lnTo>
                  <a:pt x="55360" y="64896"/>
                </a:lnTo>
                <a:lnTo>
                  <a:pt x="60720" y="68029"/>
                </a:lnTo>
                <a:lnTo>
                  <a:pt x="66197" y="71070"/>
                </a:lnTo>
                <a:lnTo>
                  <a:pt x="71754" y="75003"/>
                </a:lnTo>
                <a:lnTo>
                  <a:pt x="77363" y="79530"/>
                </a:lnTo>
                <a:lnTo>
                  <a:pt x="83008" y="84452"/>
                </a:lnTo>
                <a:lnTo>
                  <a:pt x="90581" y="90592"/>
                </a:lnTo>
                <a:lnTo>
                  <a:pt x="109156" y="105033"/>
                </a:lnTo>
                <a:lnTo>
                  <a:pt x="117538" y="110980"/>
                </a:lnTo>
                <a:lnTo>
                  <a:pt x="125031" y="115896"/>
                </a:lnTo>
                <a:lnTo>
                  <a:pt x="131932" y="120127"/>
                </a:lnTo>
                <a:lnTo>
                  <a:pt x="142247" y="127710"/>
                </a:lnTo>
                <a:lnTo>
                  <a:pt x="168948" y="148835"/>
                </a:lnTo>
                <a:lnTo>
                  <a:pt x="181212" y="157326"/>
                </a:lnTo>
                <a:lnTo>
                  <a:pt x="192246" y="163939"/>
                </a:lnTo>
                <a:lnTo>
                  <a:pt x="216833" y="176846"/>
                </a:lnTo>
                <a:lnTo>
                  <a:pt x="220755" y="177905"/>
                </a:lnTo>
                <a:lnTo>
                  <a:pt x="225275" y="178611"/>
                </a:lnTo>
                <a:lnTo>
                  <a:pt x="240030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431482" y="1973728"/>
            <a:ext cx="420053" cy="585372"/>
          </a:xfrm>
          <a:custGeom>
            <a:avLst/>
            <a:gdLst/>
            <a:ahLst/>
            <a:cxnLst/>
            <a:rect l="0" t="0" r="0" b="0"/>
            <a:pathLst>
              <a:path w="420053" h="585372">
                <a:moveTo>
                  <a:pt x="0" y="469434"/>
                </a:moveTo>
                <a:lnTo>
                  <a:pt x="4551" y="469434"/>
                </a:lnTo>
                <a:lnTo>
                  <a:pt x="11865" y="464354"/>
                </a:lnTo>
                <a:lnTo>
                  <a:pt x="16483" y="460333"/>
                </a:lnTo>
                <a:lnTo>
                  <a:pt x="29233" y="453324"/>
                </a:lnTo>
                <a:lnTo>
                  <a:pt x="36634" y="450121"/>
                </a:lnTo>
                <a:lnTo>
                  <a:pt x="43472" y="446082"/>
                </a:lnTo>
                <a:lnTo>
                  <a:pt x="56151" y="436513"/>
                </a:lnTo>
                <a:lnTo>
                  <a:pt x="68136" y="425910"/>
                </a:lnTo>
                <a:lnTo>
                  <a:pt x="73999" y="420415"/>
                </a:lnTo>
                <a:lnTo>
                  <a:pt x="109556" y="385378"/>
                </a:lnTo>
                <a:lnTo>
                  <a:pt x="121615" y="374344"/>
                </a:lnTo>
                <a:lnTo>
                  <a:pt x="132511" y="365083"/>
                </a:lnTo>
                <a:lnTo>
                  <a:pt x="142633" y="357004"/>
                </a:lnTo>
                <a:lnTo>
                  <a:pt x="152239" y="348761"/>
                </a:lnTo>
                <a:lnTo>
                  <a:pt x="161500" y="340408"/>
                </a:lnTo>
                <a:lnTo>
                  <a:pt x="170532" y="331982"/>
                </a:lnTo>
                <a:lnTo>
                  <a:pt x="178458" y="323507"/>
                </a:lnTo>
                <a:lnTo>
                  <a:pt x="185647" y="314999"/>
                </a:lnTo>
                <a:lnTo>
                  <a:pt x="197762" y="296974"/>
                </a:lnTo>
                <a:lnTo>
                  <a:pt x="202326" y="286833"/>
                </a:lnTo>
                <a:lnTo>
                  <a:pt x="206322" y="276263"/>
                </a:lnTo>
                <a:lnTo>
                  <a:pt x="210890" y="266358"/>
                </a:lnTo>
                <a:lnTo>
                  <a:pt x="215841" y="256898"/>
                </a:lnTo>
                <a:lnTo>
                  <a:pt x="221047" y="247733"/>
                </a:lnTo>
                <a:lnTo>
                  <a:pt x="225469" y="237813"/>
                </a:lnTo>
                <a:lnTo>
                  <a:pt x="229370" y="227390"/>
                </a:lnTo>
                <a:lnTo>
                  <a:pt x="232923" y="216631"/>
                </a:lnTo>
                <a:lnTo>
                  <a:pt x="235292" y="206602"/>
                </a:lnTo>
                <a:lnTo>
                  <a:pt x="236872" y="197057"/>
                </a:lnTo>
                <a:lnTo>
                  <a:pt x="237924" y="187837"/>
                </a:lnTo>
                <a:lnTo>
                  <a:pt x="239579" y="177880"/>
                </a:lnTo>
                <a:lnTo>
                  <a:pt x="241634" y="167432"/>
                </a:lnTo>
                <a:lnTo>
                  <a:pt x="243957" y="156657"/>
                </a:lnTo>
                <a:lnTo>
                  <a:pt x="245505" y="145664"/>
                </a:lnTo>
                <a:lnTo>
                  <a:pt x="246538" y="134525"/>
                </a:lnTo>
                <a:lnTo>
                  <a:pt x="247226" y="123289"/>
                </a:lnTo>
                <a:lnTo>
                  <a:pt x="246732" y="108178"/>
                </a:lnTo>
                <a:lnTo>
                  <a:pt x="245451" y="90484"/>
                </a:lnTo>
                <a:lnTo>
                  <a:pt x="243644" y="71068"/>
                </a:lnTo>
                <a:lnTo>
                  <a:pt x="241487" y="56219"/>
                </a:lnTo>
                <a:lnTo>
                  <a:pt x="239096" y="44415"/>
                </a:lnTo>
                <a:lnTo>
                  <a:pt x="233900" y="27172"/>
                </a:lnTo>
                <a:lnTo>
                  <a:pt x="228415" y="16333"/>
                </a:lnTo>
                <a:lnTo>
                  <a:pt x="220263" y="8341"/>
                </a:lnTo>
                <a:lnTo>
                  <a:pt x="211242" y="2566"/>
                </a:lnTo>
                <a:lnTo>
                  <a:pt x="204058" y="0"/>
                </a:lnTo>
                <a:lnTo>
                  <a:pt x="201761" y="268"/>
                </a:lnTo>
                <a:lnTo>
                  <a:pt x="200230" y="1399"/>
                </a:lnTo>
                <a:lnTo>
                  <a:pt x="193222" y="14609"/>
                </a:lnTo>
                <a:lnTo>
                  <a:pt x="180491" y="32340"/>
                </a:lnTo>
                <a:lnTo>
                  <a:pt x="171762" y="43735"/>
                </a:lnTo>
                <a:lnTo>
                  <a:pt x="164991" y="54190"/>
                </a:lnTo>
                <a:lnTo>
                  <a:pt x="159524" y="64017"/>
                </a:lnTo>
                <a:lnTo>
                  <a:pt x="154927" y="73426"/>
                </a:lnTo>
                <a:lnTo>
                  <a:pt x="147099" y="92081"/>
                </a:lnTo>
                <a:lnTo>
                  <a:pt x="125702" y="145829"/>
                </a:lnTo>
                <a:lnTo>
                  <a:pt x="114282" y="177498"/>
                </a:lnTo>
                <a:lnTo>
                  <a:pt x="91432" y="245705"/>
                </a:lnTo>
                <a:lnTo>
                  <a:pt x="81909" y="278371"/>
                </a:lnTo>
                <a:lnTo>
                  <a:pt x="73656" y="309674"/>
                </a:lnTo>
                <a:lnTo>
                  <a:pt x="66249" y="340067"/>
                </a:lnTo>
                <a:lnTo>
                  <a:pt x="61311" y="367949"/>
                </a:lnTo>
                <a:lnTo>
                  <a:pt x="58019" y="394158"/>
                </a:lnTo>
                <a:lnTo>
                  <a:pt x="54361" y="438835"/>
                </a:lnTo>
                <a:lnTo>
                  <a:pt x="52736" y="468217"/>
                </a:lnTo>
                <a:lnTo>
                  <a:pt x="54207" y="482911"/>
                </a:lnTo>
                <a:lnTo>
                  <a:pt x="57093" y="498421"/>
                </a:lnTo>
                <a:lnTo>
                  <a:pt x="60922" y="514476"/>
                </a:lnTo>
                <a:lnTo>
                  <a:pt x="65380" y="526132"/>
                </a:lnTo>
                <a:lnTo>
                  <a:pt x="75413" y="541623"/>
                </a:lnTo>
                <a:lnTo>
                  <a:pt x="83682" y="554223"/>
                </a:lnTo>
                <a:lnTo>
                  <a:pt x="87220" y="560250"/>
                </a:lnTo>
                <a:lnTo>
                  <a:pt x="96232" y="569487"/>
                </a:lnTo>
                <a:lnTo>
                  <a:pt x="105635" y="575814"/>
                </a:lnTo>
                <a:lnTo>
                  <a:pt x="121972" y="582417"/>
                </a:lnTo>
                <a:lnTo>
                  <a:pt x="127035" y="584761"/>
                </a:lnTo>
                <a:lnTo>
                  <a:pt x="132315" y="585371"/>
                </a:lnTo>
                <a:lnTo>
                  <a:pt x="143262" y="583509"/>
                </a:lnTo>
                <a:lnTo>
                  <a:pt x="149800" y="582632"/>
                </a:lnTo>
                <a:lnTo>
                  <a:pt x="157017" y="582047"/>
                </a:lnTo>
                <a:lnTo>
                  <a:pt x="164685" y="581656"/>
                </a:lnTo>
                <a:lnTo>
                  <a:pt x="171703" y="579492"/>
                </a:lnTo>
                <a:lnTo>
                  <a:pt x="184580" y="572006"/>
                </a:lnTo>
                <a:lnTo>
                  <a:pt x="216192" y="552531"/>
                </a:lnTo>
                <a:lnTo>
                  <a:pt x="226043" y="544834"/>
                </a:lnTo>
                <a:lnTo>
                  <a:pt x="234515" y="536846"/>
                </a:lnTo>
                <a:lnTo>
                  <a:pt x="242068" y="528663"/>
                </a:lnTo>
                <a:lnTo>
                  <a:pt x="249961" y="521303"/>
                </a:lnTo>
                <a:lnTo>
                  <a:pt x="258081" y="514490"/>
                </a:lnTo>
                <a:lnTo>
                  <a:pt x="266351" y="508044"/>
                </a:lnTo>
                <a:lnTo>
                  <a:pt x="273770" y="500889"/>
                </a:lnTo>
                <a:lnTo>
                  <a:pt x="280621" y="493262"/>
                </a:lnTo>
                <a:lnTo>
                  <a:pt x="287093" y="485319"/>
                </a:lnTo>
                <a:lnTo>
                  <a:pt x="295218" y="474309"/>
                </a:lnTo>
                <a:lnTo>
                  <a:pt x="314405" y="446836"/>
                </a:lnTo>
                <a:lnTo>
                  <a:pt x="323904" y="431508"/>
                </a:lnTo>
                <a:lnTo>
                  <a:pt x="333093" y="415575"/>
                </a:lnTo>
                <a:lnTo>
                  <a:pt x="342077" y="399238"/>
                </a:lnTo>
                <a:lnTo>
                  <a:pt x="349019" y="385489"/>
                </a:lnTo>
                <a:lnTo>
                  <a:pt x="354599" y="373466"/>
                </a:lnTo>
                <a:lnTo>
                  <a:pt x="359272" y="362593"/>
                </a:lnTo>
                <a:lnTo>
                  <a:pt x="363340" y="352486"/>
                </a:lnTo>
                <a:lnTo>
                  <a:pt x="370399" y="333637"/>
                </a:lnTo>
                <a:lnTo>
                  <a:pt x="373615" y="321753"/>
                </a:lnTo>
                <a:lnTo>
                  <a:pt x="376712" y="308115"/>
                </a:lnTo>
                <a:lnTo>
                  <a:pt x="379729" y="293308"/>
                </a:lnTo>
                <a:lnTo>
                  <a:pt x="383081" y="281936"/>
                </a:lnTo>
                <a:lnTo>
                  <a:pt x="383975" y="281570"/>
                </a:lnTo>
                <a:lnTo>
                  <a:pt x="384570" y="283231"/>
                </a:lnTo>
                <a:lnTo>
                  <a:pt x="385233" y="290157"/>
                </a:lnTo>
                <a:lnTo>
                  <a:pt x="382987" y="307206"/>
                </a:lnTo>
                <a:lnTo>
                  <a:pt x="381055" y="318419"/>
                </a:lnTo>
                <a:lnTo>
                  <a:pt x="379766" y="332563"/>
                </a:lnTo>
                <a:lnTo>
                  <a:pt x="378908" y="348659"/>
                </a:lnTo>
                <a:lnTo>
                  <a:pt x="377953" y="385276"/>
                </a:lnTo>
                <a:lnTo>
                  <a:pt x="377529" y="426951"/>
                </a:lnTo>
                <a:lnTo>
                  <a:pt x="378369" y="443017"/>
                </a:lnTo>
                <a:lnTo>
                  <a:pt x="379881" y="455633"/>
                </a:lnTo>
                <a:lnTo>
                  <a:pt x="381841" y="465948"/>
                </a:lnTo>
                <a:lnTo>
                  <a:pt x="384020" y="482490"/>
                </a:lnTo>
                <a:lnTo>
                  <a:pt x="384601" y="489568"/>
                </a:lnTo>
                <a:lnTo>
                  <a:pt x="387786" y="499972"/>
                </a:lnTo>
                <a:lnTo>
                  <a:pt x="391424" y="507772"/>
                </a:lnTo>
                <a:lnTo>
                  <a:pt x="394425" y="517517"/>
                </a:lnTo>
                <a:lnTo>
                  <a:pt x="403490" y="531884"/>
                </a:lnTo>
                <a:lnTo>
                  <a:pt x="420052" y="555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825817" y="211740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946194" y="2248974"/>
            <a:ext cx="471126" cy="288487"/>
          </a:xfrm>
          <a:custGeom>
            <a:avLst/>
            <a:gdLst/>
            <a:ahLst/>
            <a:cxnLst/>
            <a:rect l="0" t="0" r="0" b="0"/>
            <a:pathLst>
              <a:path w="471126" h="288487">
                <a:moveTo>
                  <a:pt x="16783" y="91318"/>
                </a:moveTo>
                <a:lnTo>
                  <a:pt x="12232" y="109521"/>
                </a:lnTo>
                <a:lnTo>
                  <a:pt x="10892" y="119646"/>
                </a:lnTo>
                <a:lnTo>
                  <a:pt x="9998" y="131158"/>
                </a:lnTo>
                <a:lnTo>
                  <a:pt x="9402" y="143596"/>
                </a:lnTo>
                <a:lnTo>
                  <a:pt x="8740" y="182815"/>
                </a:lnTo>
                <a:lnTo>
                  <a:pt x="8563" y="206609"/>
                </a:lnTo>
                <a:lnTo>
                  <a:pt x="7493" y="225329"/>
                </a:lnTo>
                <a:lnTo>
                  <a:pt x="5827" y="240666"/>
                </a:lnTo>
                <a:lnTo>
                  <a:pt x="3764" y="253748"/>
                </a:lnTo>
                <a:lnTo>
                  <a:pt x="2389" y="261517"/>
                </a:lnTo>
                <a:lnTo>
                  <a:pt x="861" y="267610"/>
                </a:lnTo>
                <a:lnTo>
                  <a:pt x="453" y="258376"/>
                </a:lnTo>
                <a:lnTo>
                  <a:pt x="0" y="220176"/>
                </a:lnTo>
                <a:lnTo>
                  <a:pt x="832" y="201988"/>
                </a:lnTo>
                <a:lnTo>
                  <a:pt x="2339" y="186053"/>
                </a:lnTo>
                <a:lnTo>
                  <a:pt x="4296" y="171620"/>
                </a:lnTo>
                <a:lnTo>
                  <a:pt x="6553" y="158188"/>
                </a:lnTo>
                <a:lnTo>
                  <a:pt x="9011" y="145423"/>
                </a:lnTo>
                <a:lnTo>
                  <a:pt x="11601" y="133103"/>
                </a:lnTo>
                <a:lnTo>
                  <a:pt x="16186" y="120127"/>
                </a:lnTo>
                <a:lnTo>
                  <a:pt x="22100" y="106714"/>
                </a:lnTo>
                <a:lnTo>
                  <a:pt x="28900" y="93010"/>
                </a:lnTo>
                <a:lnTo>
                  <a:pt x="35339" y="81016"/>
                </a:lnTo>
                <a:lnTo>
                  <a:pt x="41536" y="70162"/>
                </a:lnTo>
                <a:lnTo>
                  <a:pt x="47572" y="60069"/>
                </a:lnTo>
                <a:lnTo>
                  <a:pt x="52549" y="52388"/>
                </a:lnTo>
                <a:lnTo>
                  <a:pt x="56820" y="46315"/>
                </a:lnTo>
                <a:lnTo>
                  <a:pt x="60619" y="41313"/>
                </a:lnTo>
                <a:lnTo>
                  <a:pt x="65057" y="36074"/>
                </a:lnTo>
                <a:lnTo>
                  <a:pt x="69921" y="30676"/>
                </a:lnTo>
                <a:lnTo>
                  <a:pt x="75068" y="25173"/>
                </a:lnTo>
                <a:lnTo>
                  <a:pt x="85867" y="16518"/>
                </a:lnTo>
                <a:lnTo>
                  <a:pt x="91414" y="12876"/>
                </a:lnTo>
                <a:lnTo>
                  <a:pt x="102657" y="8830"/>
                </a:lnTo>
                <a:lnTo>
                  <a:pt x="114004" y="7032"/>
                </a:lnTo>
                <a:lnTo>
                  <a:pt x="125398" y="6232"/>
                </a:lnTo>
                <a:lnTo>
                  <a:pt x="136811" y="5877"/>
                </a:lnTo>
                <a:lnTo>
                  <a:pt x="142522" y="5782"/>
                </a:lnTo>
                <a:lnTo>
                  <a:pt x="148234" y="7624"/>
                </a:lnTo>
                <a:lnTo>
                  <a:pt x="159661" y="14751"/>
                </a:lnTo>
                <a:lnTo>
                  <a:pt x="168549" y="21728"/>
                </a:lnTo>
                <a:lnTo>
                  <a:pt x="176627" y="28957"/>
                </a:lnTo>
                <a:lnTo>
                  <a:pt x="186567" y="38520"/>
                </a:lnTo>
                <a:lnTo>
                  <a:pt x="190933" y="43737"/>
                </a:lnTo>
                <a:lnTo>
                  <a:pt x="194795" y="49120"/>
                </a:lnTo>
                <a:lnTo>
                  <a:pt x="198323" y="54613"/>
                </a:lnTo>
                <a:lnTo>
                  <a:pt x="200674" y="61133"/>
                </a:lnTo>
                <a:lnTo>
                  <a:pt x="202242" y="68337"/>
                </a:lnTo>
                <a:lnTo>
                  <a:pt x="203287" y="75998"/>
                </a:lnTo>
                <a:lnTo>
                  <a:pt x="204937" y="83962"/>
                </a:lnTo>
                <a:lnTo>
                  <a:pt x="206989" y="92129"/>
                </a:lnTo>
                <a:lnTo>
                  <a:pt x="209309" y="100431"/>
                </a:lnTo>
                <a:lnTo>
                  <a:pt x="210856" y="108824"/>
                </a:lnTo>
                <a:lnTo>
                  <a:pt x="211888" y="117276"/>
                </a:lnTo>
                <a:lnTo>
                  <a:pt x="212575" y="125768"/>
                </a:lnTo>
                <a:lnTo>
                  <a:pt x="212081" y="134287"/>
                </a:lnTo>
                <a:lnTo>
                  <a:pt x="210799" y="142824"/>
                </a:lnTo>
                <a:lnTo>
                  <a:pt x="208992" y="151373"/>
                </a:lnTo>
                <a:lnTo>
                  <a:pt x="206835" y="165645"/>
                </a:lnTo>
                <a:lnTo>
                  <a:pt x="201898" y="204362"/>
                </a:lnTo>
                <a:lnTo>
                  <a:pt x="199069" y="229825"/>
                </a:lnTo>
                <a:lnTo>
                  <a:pt x="198314" y="237948"/>
                </a:lnTo>
                <a:lnTo>
                  <a:pt x="197811" y="245269"/>
                </a:lnTo>
                <a:lnTo>
                  <a:pt x="197476" y="252055"/>
                </a:lnTo>
                <a:lnTo>
                  <a:pt x="197252" y="258483"/>
                </a:lnTo>
                <a:lnTo>
                  <a:pt x="199008" y="262769"/>
                </a:lnTo>
                <a:lnTo>
                  <a:pt x="202084" y="265626"/>
                </a:lnTo>
                <a:lnTo>
                  <a:pt x="209629" y="268801"/>
                </a:lnTo>
                <a:lnTo>
                  <a:pt x="216157" y="270212"/>
                </a:lnTo>
                <a:lnTo>
                  <a:pt x="229738" y="271006"/>
                </a:lnTo>
                <a:lnTo>
                  <a:pt x="240335" y="268652"/>
                </a:lnTo>
                <a:lnTo>
                  <a:pt x="252347" y="263478"/>
                </a:lnTo>
                <a:lnTo>
                  <a:pt x="259551" y="259431"/>
                </a:lnTo>
                <a:lnTo>
                  <a:pt x="267211" y="254829"/>
                </a:lnTo>
                <a:lnTo>
                  <a:pt x="290962" y="239554"/>
                </a:lnTo>
                <a:lnTo>
                  <a:pt x="305296" y="230147"/>
                </a:lnTo>
                <a:lnTo>
                  <a:pt x="319615" y="218161"/>
                </a:lnTo>
                <a:lnTo>
                  <a:pt x="333924" y="204455"/>
                </a:lnTo>
                <a:lnTo>
                  <a:pt x="382005" y="155047"/>
                </a:lnTo>
                <a:lnTo>
                  <a:pt x="390757" y="145234"/>
                </a:lnTo>
                <a:lnTo>
                  <a:pt x="398496" y="135834"/>
                </a:lnTo>
                <a:lnTo>
                  <a:pt x="405561" y="126711"/>
                </a:lnTo>
                <a:lnTo>
                  <a:pt x="412176" y="116818"/>
                </a:lnTo>
                <a:lnTo>
                  <a:pt x="418491" y="106413"/>
                </a:lnTo>
                <a:lnTo>
                  <a:pt x="429635" y="86597"/>
                </a:lnTo>
                <a:lnTo>
                  <a:pt x="437763" y="71440"/>
                </a:lnTo>
                <a:lnTo>
                  <a:pt x="447694" y="52197"/>
                </a:lnTo>
                <a:lnTo>
                  <a:pt x="449789" y="46187"/>
                </a:lnTo>
                <a:lnTo>
                  <a:pt x="451186" y="40276"/>
                </a:lnTo>
                <a:lnTo>
                  <a:pt x="452117" y="34430"/>
                </a:lnTo>
                <a:lnTo>
                  <a:pt x="452739" y="29580"/>
                </a:lnTo>
                <a:lnTo>
                  <a:pt x="453428" y="21652"/>
                </a:lnTo>
                <a:lnTo>
                  <a:pt x="452660" y="17251"/>
                </a:lnTo>
                <a:lnTo>
                  <a:pt x="451195" y="12413"/>
                </a:lnTo>
                <a:lnTo>
                  <a:pt x="449266" y="7282"/>
                </a:lnTo>
                <a:lnTo>
                  <a:pt x="447028" y="3861"/>
                </a:lnTo>
                <a:lnTo>
                  <a:pt x="444583" y="1581"/>
                </a:lnTo>
                <a:lnTo>
                  <a:pt x="442000" y="61"/>
                </a:lnTo>
                <a:lnTo>
                  <a:pt x="438374" y="0"/>
                </a:lnTo>
                <a:lnTo>
                  <a:pt x="429264" y="2472"/>
                </a:lnTo>
                <a:lnTo>
                  <a:pt x="425120" y="5418"/>
                </a:lnTo>
                <a:lnTo>
                  <a:pt x="417976" y="13770"/>
                </a:lnTo>
                <a:lnTo>
                  <a:pt x="409086" y="21292"/>
                </a:lnTo>
                <a:lnTo>
                  <a:pt x="398785" y="28763"/>
                </a:lnTo>
                <a:lnTo>
                  <a:pt x="393371" y="33422"/>
                </a:lnTo>
                <a:lnTo>
                  <a:pt x="387857" y="38433"/>
                </a:lnTo>
                <a:lnTo>
                  <a:pt x="382275" y="44632"/>
                </a:lnTo>
                <a:lnTo>
                  <a:pt x="376649" y="51621"/>
                </a:lnTo>
                <a:lnTo>
                  <a:pt x="370994" y="59138"/>
                </a:lnTo>
                <a:lnTo>
                  <a:pt x="366271" y="67008"/>
                </a:lnTo>
                <a:lnTo>
                  <a:pt x="362170" y="75111"/>
                </a:lnTo>
                <a:lnTo>
                  <a:pt x="358483" y="83371"/>
                </a:lnTo>
                <a:lnTo>
                  <a:pt x="354121" y="94592"/>
                </a:lnTo>
                <a:lnTo>
                  <a:pt x="344193" y="122301"/>
                </a:lnTo>
                <a:lnTo>
                  <a:pt x="340784" y="136738"/>
                </a:lnTo>
                <a:lnTo>
                  <a:pt x="338511" y="151126"/>
                </a:lnTo>
                <a:lnTo>
                  <a:pt x="336996" y="165480"/>
                </a:lnTo>
                <a:lnTo>
                  <a:pt x="336938" y="177907"/>
                </a:lnTo>
                <a:lnTo>
                  <a:pt x="337852" y="189049"/>
                </a:lnTo>
                <a:lnTo>
                  <a:pt x="339414" y="199334"/>
                </a:lnTo>
                <a:lnTo>
                  <a:pt x="343313" y="210001"/>
                </a:lnTo>
                <a:lnTo>
                  <a:pt x="348770" y="220923"/>
                </a:lnTo>
                <a:lnTo>
                  <a:pt x="355265" y="232014"/>
                </a:lnTo>
                <a:lnTo>
                  <a:pt x="361500" y="240360"/>
                </a:lnTo>
                <a:lnTo>
                  <a:pt x="367562" y="246877"/>
                </a:lnTo>
                <a:lnTo>
                  <a:pt x="373508" y="252174"/>
                </a:lnTo>
                <a:lnTo>
                  <a:pt x="385195" y="260599"/>
                </a:lnTo>
                <a:lnTo>
                  <a:pt x="396739" y="267519"/>
                </a:lnTo>
                <a:lnTo>
                  <a:pt x="408220" y="273770"/>
                </a:lnTo>
                <a:lnTo>
                  <a:pt x="415853" y="276770"/>
                </a:lnTo>
                <a:lnTo>
                  <a:pt x="424752" y="279723"/>
                </a:lnTo>
                <a:lnTo>
                  <a:pt x="434495" y="282643"/>
                </a:lnTo>
                <a:lnTo>
                  <a:pt x="442895" y="284591"/>
                </a:lnTo>
                <a:lnTo>
                  <a:pt x="450400" y="285889"/>
                </a:lnTo>
                <a:lnTo>
                  <a:pt x="471125" y="2884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1777364" y="2179798"/>
            <a:ext cx="289427" cy="349037"/>
          </a:xfrm>
          <a:custGeom>
            <a:avLst/>
            <a:gdLst/>
            <a:ahLst/>
            <a:cxnLst/>
            <a:rect l="0" t="0" r="0" b="0"/>
            <a:pathLst>
              <a:path w="289427" h="349037">
                <a:moveTo>
                  <a:pt x="265748" y="14762"/>
                </a:moveTo>
                <a:lnTo>
                  <a:pt x="256646" y="5660"/>
                </a:lnTo>
                <a:lnTo>
                  <a:pt x="252060" y="2979"/>
                </a:lnTo>
                <a:lnTo>
                  <a:pt x="247098" y="1191"/>
                </a:lnTo>
                <a:lnTo>
                  <a:pt x="241885" y="0"/>
                </a:lnTo>
                <a:lnTo>
                  <a:pt x="236504" y="158"/>
                </a:lnTo>
                <a:lnTo>
                  <a:pt x="231012" y="1216"/>
                </a:lnTo>
                <a:lnTo>
                  <a:pt x="225446" y="2874"/>
                </a:lnTo>
                <a:lnTo>
                  <a:pt x="217925" y="3979"/>
                </a:lnTo>
                <a:lnTo>
                  <a:pt x="209101" y="4715"/>
                </a:lnTo>
                <a:lnTo>
                  <a:pt x="199408" y="5207"/>
                </a:lnTo>
                <a:lnTo>
                  <a:pt x="190089" y="7439"/>
                </a:lnTo>
                <a:lnTo>
                  <a:pt x="181019" y="10832"/>
                </a:lnTo>
                <a:lnTo>
                  <a:pt x="172114" y="15000"/>
                </a:lnTo>
                <a:lnTo>
                  <a:pt x="162368" y="18730"/>
                </a:lnTo>
                <a:lnTo>
                  <a:pt x="152061" y="22170"/>
                </a:lnTo>
                <a:lnTo>
                  <a:pt x="121890" y="31562"/>
                </a:lnTo>
                <a:lnTo>
                  <a:pt x="112693" y="34534"/>
                </a:lnTo>
                <a:lnTo>
                  <a:pt x="103704" y="38421"/>
                </a:lnTo>
                <a:lnTo>
                  <a:pt x="94853" y="42917"/>
                </a:lnTo>
                <a:lnTo>
                  <a:pt x="78352" y="52040"/>
                </a:lnTo>
                <a:lnTo>
                  <a:pt x="64669" y="59270"/>
                </a:lnTo>
                <a:lnTo>
                  <a:pt x="60257" y="63484"/>
                </a:lnTo>
                <a:lnTo>
                  <a:pt x="57317" y="68198"/>
                </a:lnTo>
                <a:lnTo>
                  <a:pt x="53097" y="77564"/>
                </a:lnTo>
                <a:lnTo>
                  <a:pt x="48046" y="84901"/>
                </a:lnTo>
                <a:lnTo>
                  <a:pt x="47271" y="88191"/>
                </a:lnTo>
                <a:lnTo>
                  <a:pt x="47707" y="91337"/>
                </a:lnTo>
                <a:lnTo>
                  <a:pt x="48950" y="94387"/>
                </a:lnTo>
                <a:lnTo>
                  <a:pt x="51683" y="97373"/>
                </a:lnTo>
                <a:lnTo>
                  <a:pt x="59800" y="103230"/>
                </a:lnTo>
                <a:lnTo>
                  <a:pt x="64632" y="106126"/>
                </a:lnTo>
                <a:lnTo>
                  <a:pt x="69758" y="109008"/>
                </a:lnTo>
                <a:lnTo>
                  <a:pt x="75081" y="111883"/>
                </a:lnTo>
                <a:lnTo>
                  <a:pt x="82439" y="114751"/>
                </a:lnTo>
                <a:lnTo>
                  <a:pt x="91154" y="117617"/>
                </a:lnTo>
                <a:lnTo>
                  <a:pt x="100775" y="120479"/>
                </a:lnTo>
                <a:lnTo>
                  <a:pt x="121624" y="126200"/>
                </a:lnTo>
                <a:lnTo>
                  <a:pt x="132518" y="129058"/>
                </a:lnTo>
                <a:lnTo>
                  <a:pt x="147400" y="134775"/>
                </a:lnTo>
                <a:lnTo>
                  <a:pt x="164942" y="142395"/>
                </a:lnTo>
                <a:lnTo>
                  <a:pt x="184257" y="151286"/>
                </a:lnTo>
                <a:lnTo>
                  <a:pt x="199990" y="158165"/>
                </a:lnTo>
                <a:lnTo>
                  <a:pt x="213337" y="163704"/>
                </a:lnTo>
                <a:lnTo>
                  <a:pt x="225092" y="168349"/>
                </a:lnTo>
                <a:lnTo>
                  <a:pt x="235787" y="173351"/>
                </a:lnTo>
                <a:lnTo>
                  <a:pt x="245774" y="178590"/>
                </a:lnTo>
                <a:lnTo>
                  <a:pt x="255290" y="183988"/>
                </a:lnTo>
                <a:lnTo>
                  <a:pt x="262586" y="189492"/>
                </a:lnTo>
                <a:lnTo>
                  <a:pt x="268402" y="195066"/>
                </a:lnTo>
                <a:lnTo>
                  <a:pt x="273232" y="200687"/>
                </a:lnTo>
                <a:lnTo>
                  <a:pt x="277405" y="207292"/>
                </a:lnTo>
                <a:lnTo>
                  <a:pt x="281139" y="214552"/>
                </a:lnTo>
                <a:lnTo>
                  <a:pt x="284581" y="222251"/>
                </a:lnTo>
                <a:lnTo>
                  <a:pt x="286876" y="229288"/>
                </a:lnTo>
                <a:lnTo>
                  <a:pt x="288406" y="235884"/>
                </a:lnTo>
                <a:lnTo>
                  <a:pt x="289426" y="242187"/>
                </a:lnTo>
                <a:lnTo>
                  <a:pt x="289153" y="248293"/>
                </a:lnTo>
                <a:lnTo>
                  <a:pt x="288019" y="254269"/>
                </a:lnTo>
                <a:lnTo>
                  <a:pt x="286310" y="260158"/>
                </a:lnTo>
                <a:lnTo>
                  <a:pt x="283266" y="265989"/>
                </a:lnTo>
                <a:lnTo>
                  <a:pt x="279332" y="271782"/>
                </a:lnTo>
                <a:lnTo>
                  <a:pt x="274804" y="277548"/>
                </a:lnTo>
                <a:lnTo>
                  <a:pt x="268928" y="283298"/>
                </a:lnTo>
                <a:lnTo>
                  <a:pt x="262153" y="289036"/>
                </a:lnTo>
                <a:lnTo>
                  <a:pt x="254779" y="294766"/>
                </a:lnTo>
                <a:lnTo>
                  <a:pt x="246053" y="299539"/>
                </a:lnTo>
                <a:lnTo>
                  <a:pt x="236425" y="303673"/>
                </a:lnTo>
                <a:lnTo>
                  <a:pt x="226197" y="307381"/>
                </a:lnTo>
                <a:lnTo>
                  <a:pt x="215568" y="310807"/>
                </a:lnTo>
                <a:lnTo>
                  <a:pt x="204672" y="314042"/>
                </a:lnTo>
                <a:lnTo>
                  <a:pt x="193599" y="317152"/>
                </a:lnTo>
                <a:lnTo>
                  <a:pt x="181453" y="321130"/>
                </a:lnTo>
                <a:lnTo>
                  <a:pt x="168594" y="325687"/>
                </a:lnTo>
                <a:lnTo>
                  <a:pt x="155259" y="330630"/>
                </a:lnTo>
                <a:lnTo>
                  <a:pt x="142559" y="334878"/>
                </a:lnTo>
                <a:lnTo>
                  <a:pt x="130282" y="338663"/>
                </a:lnTo>
                <a:lnTo>
                  <a:pt x="118287" y="342138"/>
                </a:lnTo>
                <a:lnTo>
                  <a:pt x="106481" y="344455"/>
                </a:lnTo>
                <a:lnTo>
                  <a:pt x="94800" y="346000"/>
                </a:lnTo>
                <a:lnTo>
                  <a:pt x="83202" y="347029"/>
                </a:lnTo>
                <a:lnTo>
                  <a:pt x="73566" y="347716"/>
                </a:lnTo>
                <a:lnTo>
                  <a:pt x="57779" y="348479"/>
                </a:lnTo>
                <a:lnTo>
                  <a:pt x="44412" y="348818"/>
                </a:lnTo>
                <a:lnTo>
                  <a:pt x="20309" y="349036"/>
                </a:lnTo>
                <a:lnTo>
                  <a:pt x="15444" y="348101"/>
                </a:lnTo>
                <a:lnTo>
                  <a:pt x="7500" y="344522"/>
                </a:lnTo>
                <a:lnTo>
                  <a:pt x="5000" y="342235"/>
                </a:lnTo>
                <a:lnTo>
                  <a:pt x="3333" y="339757"/>
                </a:lnTo>
                <a:lnTo>
                  <a:pt x="0" y="3319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2111692" y="2203316"/>
            <a:ext cx="289617" cy="256992"/>
          </a:xfrm>
          <a:custGeom>
            <a:avLst/>
            <a:gdLst/>
            <a:ahLst/>
            <a:cxnLst/>
            <a:rect l="0" t="0" r="0" b="0"/>
            <a:pathLst>
              <a:path w="289617" h="256992">
                <a:moveTo>
                  <a:pt x="0" y="196984"/>
                </a:moveTo>
                <a:lnTo>
                  <a:pt x="18203" y="187882"/>
                </a:lnTo>
                <a:lnTo>
                  <a:pt x="27376" y="184248"/>
                </a:lnTo>
                <a:lnTo>
                  <a:pt x="37300" y="180873"/>
                </a:lnTo>
                <a:lnTo>
                  <a:pt x="47727" y="177671"/>
                </a:lnTo>
                <a:lnTo>
                  <a:pt x="69472" y="171573"/>
                </a:lnTo>
                <a:lnTo>
                  <a:pt x="114476" y="159897"/>
                </a:lnTo>
                <a:lnTo>
                  <a:pt x="124895" y="156066"/>
                </a:lnTo>
                <a:lnTo>
                  <a:pt x="134698" y="151608"/>
                </a:lnTo>
                <a:lnTo>
                  <a:pt x="144091" y="146731"/>
                </a:lnTo>
                <a:lnTo>
                  <a:pt x="153211" y="141574"/>
                </a:lnTo>
                <a:lnTo>
                  <a:pt x="162148" y="136232"/>
                </a:lnTo>
                <a:lnTo>
                  <a:pt x="170964" y="130765"/>
                </a:lnTo>
                <a:lnTo>
                  <a:pt x="180651" y="125215"/>
                </a:lnTo>
                <a:lnTo>
                  <a:pt x="201574" y="113969"/>
                </a:lnTo>
                <a:lnTo>
                  <a:pt x="210583" y="108303"/>
                </a:lnTo>
                <a:lnTo>
                  <a:pt x="218494" y="102621"/>
                </a:lnTo>
                <a:lnTo>
                  <a:pt x="225672" y="96927"/>
                </a:lnTo>
                <a:lnTo>
                  <a:pt x="232363" y="91227"/>
                </a:lnTo>
                <a:lnTo>
                  <a:pt x="238729" y="85522"/>
                </a:lnTo>
                <a:lnTo>
                  <a:pt x="250882" y="74103"/>
                </a:lnTo>
                <a:lnTo>
                  <a:pt x="262633" y="62677"/>
                </a:lnTo>
                <a:lnTo>
                  <a:pt x="267481" y="56964"/>
                </a:lnTo>
                <a:lnTo>
                  <a:pt x="271666" y="51250"/>
                </a:lnTo>
                <a:lnTo>
                  <a:pt x="275408" y="45535"/>
                </a:lnTo>
                <a:lnTo>
                  <a:pt x="278855" y="40773"/>
                </a:lnTo>
                <a:lnTo>
                  <a:pt x="285226" y="32942"/>
                </a:lnTo>
                <a:lnTo>
                  <a:pt x="287305" y="28567"/>
                </a:lnTo>
                <a:lnTo>
                  <a:pt x="288692" y="23746"/>
                </a:lnTo>
                <a:lnTo>
                  <a:pt x="289616" y="18627"/>
                </a:lnTo>
                <a:lnTo>
                  <a:pt x="289280" y="14262"/>
                </a:lnTo>
                <a:lnTo>
                  <a:pt x="288103" y="10399"/>
                </a:lnTo>
                <a:lnTo>
                  <a:pt x="286366" y="6871"/>
                </a:lnTo>
                <a:lnTo>
                  <a:pt x="284256" y="4519"/>
                </a:lnTo>
                <a:lnTo>
                  <a:pt x="281896" y="2952"/>
                </a:lnTo>
                <a:lnTo>
                  <a:pt x="279371" y="1907"/>
                </a:lnTo>
                <a:lnTo>
                  <a:pt x="271485" y="745"/>
                </a:lnTo>
                <a:lnTo>
                  <a:pt x="266715" y="435"/>
                </a:lnTo>
                <a:lnTo>
                  <a:pt x="260677" y="229"/>
                </a:lnTo>
                <a:lnTo>
                  <a:pt x="246349" y="0"/>
                </a:lnTo>
                <a:lnTo>
                  <a:pt x="238528" y="891"/>
                </a:lnTo>
                <a:lnTo>
                  <a:pt x="230456" y="2438"/>
                </a:lnTo>
                <a:lnTo>
                  <a:pt x="192419" y="11764"/>
                </a:lnTo>
                <a:lnTo>
                  <a:pt x="181619" y="15401"/>
                </a:lnTo>
                <a:lnTo>
                  <a:pt x="170609" y="19731"/>
                </a:lnTo>
                <a:lnTo>
                  <a:pt x="159460" y="24523"/>
                </a:lnTo>
                <a:lnTo>
                  <a:pt x="148216" y="30575"/>
                </a:lnTo>
                <a:lnTo>
                  <a:pt x="136911" y="37467"/>
                </a:lnTo>
                <a:lnTo>
                  <a:pt x="125564" y="44919"/>
                </a:lnTo>
                <a:lnTo>
                  <a:pt x="115142" y="52745"/>
                </a:lnTo>
                <a:lnTo>
                  <a:pt x="105336" y="60820"/>
                </a:lnTo>
                <a:lnTo>
                  <a:pt x="95942" y="69060"/>
                </a:lnTo>
                <a:lnTo>
                  <a:pt x="86821" y="76459"/>
                </a:lnTo>
                <a:lnTo>
                  <a:pt x="77883" y="83296"/>
                </a:lnTo>
                <a:lnTo>
                  <a:pt x="69067" y="89760"/>
                </a:lnTo>
                <a:lnTo>
                  <a:pt x="61285" y="96926"/>
                </a:lnTo>
                <a:lnTo>
                  <a:pt x="54192" y="104561"/>
                </a:lnTo>
                <a:lnTo>
                  <a:pt x="47557" y="112509"/>
                </a:lnTo>
                <a:lnTo>
                  <a:pt x="42182" y="120664"/>
                </a:lnTo>
                <a:lnTo>
                  <a:pt x="37647" y="128959"/>
                </a:lnTo>
                <a:lnTo>
                  <a:pt x="23523" y="158252"/>
                </a:lnTo>
                <a:lnTo>
                  <a:pt x="21397" y="164495"/>
                </a:lnTo>
                <a:lnTo>
                  <a:pt x="19980" y="170562"/>
                </a:lnTo>
                <a:lnTo>
                  <a:pt x="19035" y="176512"/>
                </a:lnTo>
                <a:lnTo>
                  <a:pt x="18405" y="182383"/>
                </a:lnTo>
                <a:lnTo>
                  <a:pt x="17985" y="188202"/>
                </a:lnTo>
                <a:lnTo>
                  <a:pt x="17705" y="193987"/>
                </a:lnTo>
                <a:lnTo>
                  <a:pt x="18471" y="199748"/>
                </a:lnTo>
                <a:lnTo>
                  <a:pt x="19934" y="205494"/>
                </a:lnTo>
                <a:lnTo>
                  <a:pt x="21862" y="211230"/>
                </a:lnTo>
                <a:lnTo>
                  <a:pt x="25052" y="216006"/>
                </a:lnTo>
                <a:lnTo>
                  <a:pt x="33677" y="223853"/>
                </a:lnTo>
                <a:lnTo>
                  <a:pt x="38644" y="228232"/>
                </a:lnTo>
                <a:lnTo>
                  <a:pt x="49242" y="238177"/>
                </a:lnTo>
                <a:lnTo>
                  <a:pt x="55688" y="242543"/>
                </a:lnTo>
                <a:lnTo>
                  <a:pt x="62843" y="246406"/>
                </a:lnTo>
                <a:lnTo>
                  <a:pt x="70470" y="249935"/>
                </a:lnTo>
                <a:lnTo>
                  <a:pt x="78413" y="252287"/>
                </a:lnTo>
                <a:lnTo>
                  <a:pt x="86565" y="253855"/>
                </a:lnTo>
                <a:lnTo>
                  <a:pt x="94858" y="254900"/>
                </a:lnTo>
                <a:lnTo>
                  <a:pt x="102291" y="255597"/>
                </a:lnTo>
                <a:lnTo>
                  <a:pt x="109151" y="256062"/>
                </a:lnTo>
                <a:lnTo>
                  <a:pt x="115630" y="256372"/>
                </a:lnTo>
                <a:lnTo>
                  <a:pt x="127909" y="256716"/>
                </a:lnTo>
                <a:lnTo>
                  <a:pt x="145733" y="2569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2291714" y="2199782"/>
            <a:ext cx="394337" cy="577073"/>
          </a:xfrm>
          <a:custGeom>
            <a:avLst/>
            <a:gdLst/>
            <a:ahLst/>
            <a:cxnLst/>
            <a:rect l="0" t="0" r="0" b="0"/>
            <a:pathLst>
              <a:path w="394337" h="577073">
                <a:moveTo>
                  <a:pt x="394336" y="20495"/>
                </a:moveTo>
                <a:lnTo>
                  <a:pt x="394336" y="11394"/>
                </a:lnTo>
                <a:lnTo>
                  <a:pt x="393383" y="7760"/>
                </a:lnTo>
                <a:lnTo>
                  <a:pt x="389785" y="1182"/>
                </a:lnTo>
                <a:lnTo>
                  <a:pt x="386539" y="0"/>
                </a:lnTo>
                <a:lnTo>
                  <a:pt x="382470" y="164"/>
                </a:lnTo>
                <a:lnTo>
                  <a:pt x="372870" y="1934"/>
                </a:lnTo>
                <a:lnTo>
                  <a:pt x="362253" y="2721"/>
                </a:lnTo>
                <a:lnTo>
                  <a:pt x="355802" y="4835"/>
                </a:lnTo>
                <a:lnTo>
                  <a:pt x="348644" y="8150"/>
                </a:lnTo>
                <a:lnTo>
                  <a:pt x="341015" y="12265"/>
                </a:lnTo>
                <a:lnTo>
                  <a:pt x="333071" y="16914"/>
                </a:lnTo>
                <a:lnTo>
                  <a:pt x="316624" y="27158"/>
                </a:lnTo>
                <a:lnTo>
                  <a:pt x="307285" y="33510"/>
                </a:lnTo>
                <a:lnTo>
                  <a:pt x="267462" y="61695"/>
                </a:lnTo>
                <a:lnTo>
                  <a:pt x="258318" y="67964"/>
                </a:lnTo>
                <a:lnTo>
                  <a:pt x="249365" y="75001"/>
                </a:lnTo>
                <a:lnTo>
                  <a:pt x="240538" y="82550"/>
                </a:lnTo>
                <a:lnTo>
                  <a:pt x="231796" y="90440"/>
                </a:lnTo>
                <a:lnTo>
                  <a:pt x="222159" y="101415"/>
                </a:lnTo>
                <a:lnTo>
                  <a:pt x="211923" y="114447"/>
                </a:lnTo>
                <a:lnTo>
                  <a:pt x="201290" y="128849"/>
                </a:lnTo>
                <a:lnTo>
                  <a:pt x="193249" y="140356"/>
                </a:lnTo>
                <a:lnTo>
                  <a:pt x="177380" y="164700"/>
                </a:lnTo>
                <a:lnTo>
                  <a:pt x="169958" y="174439"/>
                </a:lnTo>
                <a:lnTo>
                  <a:pt x="168551" y="178369"/>
                </a:lnTo>
                <a:lnTo>
                  <a:pt x="168565" y="181942"/>
                </a:lnTo>
                <a:lnTo>
                  <a:pt x="169527" y="185276"/>
                </a:lnTo>
                <a:lnTo>
                  <a:pt x="173135" y="191521"/>
                </a:lnTo>
                <a:lnTo>
                  <a:pt x="178663" y="198740"/>
                </a:lnTo>
                <a:lnTo>
                  <a:pt x="184498" y="199728"/>
                </a:lnTo>
                <a:lnTo>
                  <a:pt x="193442" y="200167"/>
                </a:lnTo>
                <a:lnTo>
                  <a:pt x="203767" y="200362"/>
                </a:lnTo>
                <a:lnTo>
                  <a:pt x="214706" y="197908"/>
                </a:lnTo>
                <a:lnTo>
                  <a:pt x="226870" y="192690"/>
                </a:lnTo>
                <a:lnTo>
                  <a:pt x="234114" y="188632"/>
                </a:lnTo>
                <a:lnTo>
                  <a:pt x="241802" y="184021"/>
                </a:lnTo>
                <a:lnTo>
                  <a:pt x="248831" y="179043"/>
                </a:lnTo>
                <a:lnTo>
                  <a:pt x="255423" y="173819"/>
                </a:lnTo>
                <a:lnTo>
                  <a:pt x="261722" y="168431"/>
                </a:lnTo>
                <a:lnTo>
                  <a:pt x="268779" y="162934"/>
                </a:lnTo>
                <a:lnTo>
                  <a:pt x="276341" y="157364"/>
                </a:lnTo>
                <a:lnTo>
                  <a:pt x="284240" y="151746"/>
                </a:lnTo>
                <a:lnTo>
                  <a:pt x="291411" y="145143"/>
                </a:lnTo>
                <a:lnTo>
                  <a:pt x="298097" y="137884"/>
                </a:lnTo>
                <a:lnTo>
                  <a:pt x="331616" y="96600"/>
                </a:lnTo>
                <a:lnTo>
                  <a:pt x="342998" y="83614"/>
                </a:lnTo>
                <a:lnTo>
                  <a:pt x="355348" y="70194"/>
                </a:lnTo>
                <a:lnTo>
                  <a:pt x="380244" y="43793"/>
                </a:lnTo>
                <a:lnTo>
                  <a:pt x="382083" y="41742"/>
                </a:lnTo>
                <a:lnTo>
                  <a:pt x="383310" y="41327"/>
                </a:lnTo>
                <a:lnTo>
                  <a:pt x="384128" y="42003"/>
                </a:lnTo>
                <a:lnTo>
                  <a:pt x="384673" y="43407"/>
                </a:lnTo>
                <a:lnTo>
                  <a:pt x="382739" y="57665"/>
                </a:lnTo>
                <a:lnTo>
                  <a:pt x="380889" y="68135"/>
                </a:lnTo>
                <a:lnTo>
                  <a:pt x="378704" y="77973"/>
                </a:lnTo>
                <a:lnTo>
                  <a:pt x="376294" y="87388"/>
                </a:lnTo>
                <a:lnTo>
                  <a:pt x="373736" y="96523"/>
                </a:lnTo>
                <a:lnTo>
                  <a:pt x="372030" y="106423"/>
                </a:lnTo>
                <a:lnTo>
                  <a:pt x="370892" y="116833"/>
                </a:lnTo>
                <a:lnTo>
                  <a:pt x="370134" y="127583"/>
                </a:lnTo>
                <a:lnTo>
                  <a:pt x="369629" y="138559"/>
                </a:lnTo>
                <a:lnTo>
                  <a:pt x="369067" y="160915"/>
                </a:lnTo>
                <a:lnTo>
                  <a:pt x="369870" y="173164"/>
                </a:lnTo>
                <a:lnTo>
                  <a:pt x="371358" y="186092"/>
                </a:lnTo>
                <a:lnTo>
                  <a:pt x="378002" y="234661"/>
                </a:lnTo>
                <a:lnTo>
                  <a:pt x="380589" y="254712"/>
                </a:lnTo>
                <a:lnTo>
                  <a:pt x="382314" y="272842"/>
                </a:lnTo>
                <a:lnTo>
                  <a:pt x="383464" y="289692"/>
                </a:lnTo>
                <a:lnTo>
                  <a:pt x="384741" y="320161"/>
                </a:lnTo>
                <a:lnTo>
                  <a:pt x="385309" y="346402"/>
                </a:lnTo>
                <a:lnTo>
                  <a:pt x="383555" y="358734"/>
                </a:lnTo>
                <a:lnTo>
                  <a:pt x="380481" y="370765"/>
                </a:lnTo>
                <a:lnTo>
                  <a:pt x="376527" y="382596"/>
                </a:lnTo>
                <a:lnTo>
                  <a:pt x="371985" y="394293"/>
                </a:lnTo>
                <a:lnTo>
                  <a:pt x="367053" y="405901"/>
                </a:lnTo>
                <a:lnTo>
                  <a:pt x="361860" y="417450"/>
                </a:lnTo>
                <a:lnTo>
                  <a:pt x="352682" y="430864"/>
                </a:lnTo>
                <a:lnTo>
                  <a:pt x="340849" y="445522"/>
                </a:lnTo>
                <a:lnTo>
                  <a:pt x="327246" y="461009"/>
                </a:lnTo>
                <a:lnTo>
                  <a:pt x="314366" y="474191"/>
                </a:lnTo>
                <a:lnTo>
                  <a:pt x="301970" y="485837"/>
                </a:lnTo>
                <a:lnTo>
                  <a:pt x="289896" y="496458"/>
                </a:lnTo>
                <a:lnTo>
                  <a:pt x="278037" y="506396"/>
                </a:lnTo>
                <a:lnTo>
                  <a:pt x="254699" y="525058"/>
                </a:lnTo>
                <a:lnTo>
                  <a:pt x="243142" y="532131"/>
                </a:lnTo>
                <a:lnTo>
                  <a:pt x="231628" y="537798"/>
                </a:lnTo>
                <a:lnTo>
                  <a:pt x="220141" y="542529"/>
                </a:lnTo>
                <a:lnTo>
                  <a:pt x="208673" y="547587"/>
                </a:lnTo>
                <a:lnTo>
                  <a:pt x="185771" y="558288"/>
                </a:lnTo>
                <a:lnTo>
                  <a:pt x="173378" y="562856"/>
                </a:lnTo>
                <a:lnTo>
                  <a:pt x="160353" y="566854"/>
                </a:lnTo>
                <a:lnTo>
                  <a:pt x="146907" y="570472"/>
                </a:lnTo>
                <a:lnTo>
                  <a:pt x="135086" y="572884"/>
                </a:lnTo>
                <a:lnTo>
                  <a:pt x="124347" y="574492"/>
                </a:lnTo>
                <a:lnTo>
                  <a:pt x="114331" y="575564"/>
                </a:lnTo>
                <a:lnTo>
                  <a:pt x="103843" y="576278"/>
                </a:lnTo>
                <a:lnTo>
                  <a:pt x="93041" y="576755"/>
                </a:lnTo>
                <a:lnTo>
                  <a:pt x="82030" y="577072"/>
                </a:lnTo>
                <a:lnTo>
                  <a:pt x="72785" y="576332"/>
                </a:lnTo>
                <a:lnTo>
                  <a:pt x="64716" y="574885"/>
                </a:lnTo>
                <a:lnTo>
                  <a:pt x="57432" y="572968"/>
                </a:lnTo>
                <a:lnTo>
                  <a:pt x="49718" y="570738"/>
                </a:lnTo>
                <a:lnTo>
                  <a:pt x="33527" y="565720"/>
                </a:lnTo>
                <a:lnTo>
                  <a:pt x="27114" y="562096"/>
                </a:lnTo>
                <a:lnTo>
                  <a:pt x="21886" y="557775"/>
                </a:lnTo>
                <a:lnTo>
                  <a:pt x="0" y="5348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2806064" y="2178588"/>
            <a:ext cx="1363029" cy="251995"/>
          </a:xfrm>
          <a:custGeom>
            <a:avLst/>
            <a:gdLst/>
            <a:ahLst/>
            <a:cxnLst/>
            <a:rect l="0" t="0" r="0" b="0"/>
            <a:pathLst>
              <a:path w="1363029" h="251995">
                <a:moveTo>
                  <a:pt x="0" y="67407"/>
                </a:moveTo>
                <a:lnTo>
                  <a:pt x="4551" y="85610"/>
                </a:lnTo>
                <a:lnTo>
                  <a:pt x="5892" y="91924"/>
                </a:lnTo>
                <a:lnTo>
                  <a:pt x="6786" y="97087"/>
                </a:lnTo>
                <a:lnTo>
                  <a:pt x="7381" y="101481"/>
                </a:lnTo>
                <a:lnTo>
                  <a:pt x="7779" y="107268"/>
                </a:lnTo>
                <a:lnTo>
                  <a:pt x="8043" y="113983"/>
                </a:lnTo>
                <a:lnTo>
                  <a:pt x="8220" y="121318"/>
                </a:lnTo>
                <a:lnTo>
                  <a:pt x="11195" y="139542"/>
                </a:lnTo>
                <a:lnTo>
                  <a:pt x="26177" y="217473"/>
                </a:lnTo>
                <a:lnTo>
                  <a:pt x="28882" y="234126"/>
                </a:lnTo>
                <a:lnTo>
                  <a:pt x="30685" y="247133"/>
                </a:lnTo>
                <a:lnTo>
                  <a:pt x="31886" y="251994"/>
                </a:lnTo>
                <a:lnTo>
                  <a:pt x="32688" y="251425"/>
                </a:lnTo>
                <a:lnTo>
                  <a:pt x="33222" y="247236"/>
                </a:lnTo>
                <a:lnTo>
                  <a:pt x="33578" y="241585"/>
                </a:lnTo>
                <a:lnTo>
                  <a:pt x="33974" y="227687"/>
                </a:lnTo>
                <a:lnTo>
                  <a:pt x="34282" y="132913"/>
                </a:lnTo>
                <a:lnTo>
                  <a:pt x="35237" y="122507"/>
                </a:lnTo>
                <a:lnTo>
                  <a:pt x="36827" y="112713"/>
                </a:lnTo>
                <a:lnTo>
                  <a:pt x="38839" y="103326"/>
                </a:lnTo>
                <a:lnTo>
                  <a:pt x="41133" y="94210"/>
                </a:lnTo>
                <a:lnTo>
                  <a:pt x="43614" y="85276"/>
                </a:lnTo>
                <a:lnTo>
                  <a:pt x="46221" y="76462"/>
                </a:lnTo>
                <a:lnTo>
                  <a:pt x="49864" y="68681"/>
                </a:lnTo>
                <a:lnTo>
                  <a:pt x="54198" y="61589"/>
                </a:lnTo>
                <a:lnTo>
                  <a:pt x="58992" y="54955"/>
                </a:lnTo>
                <a:lnTo>
                  <a:pt x="64093" y="49581"/>
                </a:lnTo>
                <a:lnTo>
                  <a:pt x="69399" y="45045"/>
                </a:lnTo>
                <a:lnTo>
                  <a:pt x="80374" y="37466"/>
                </a:lnTo>
                <a:lnTo>
                  <a:pt x="91602" y="30922"/>
                </a:lnTo>
                <a:lnTo>
                  <a:pt x="105482" y="27379"/>
                </a:lnTo>
                <a:lnTo>
                  <a:pt x="137676" y="25104"/>
                </a:lnTo>
                <a:lnTo>
                  <a:pt x="163031" y="29261"/>
                </a:lnTo>
                <a:lnTo>
                  <a:pt x="184090" y="36525"/>
                </a:lnTo>
                <a:lnTo>
                  <a:pt x="191307" y="40151"/>
                </a:lnTo>
                <a:lnTo>
                  <a:pt x="198976" y="44474"/>
                </a:lnTo>
                <a:lnTo>
                  <a:pt x="206946" y="49261"/>
                </a:lnTo>
                <a:lnTo>
                  <a:pt x="213211" y="55309"/>
                </a:lnTo>
                <a:lnTo>
                  <a:pt x="218341" y="62199"/>
                </a:lnTo>
                <a:lnTo>
                  <a:pt x="222713" y="69650"/>
                </a:lnTo>
                <a:lnTo>
                  <a:pt x="232651" y="85548"/>
                </a:lnTo>
                <a:lnTo>
                  <a:pt x="237969" y="93789"/>
                </a:lnTo>
                <a:lnTo>
                  <a:pt x="242466" y="102140"/>
                </a:lnTo>
                <a:lnTo>
                  <a:pt x="246417" y="110564"/>
                </a:lnTo>
                <a:lnTo>
                  <a:pt x="250003" y="119039"/>
                </a:lnTo>
                <a:lnTo>
                  <a:pt x="253346" y="129450"/>
                </a:lnTo>
                <a:lnTo>
                  <a:pt x="256528" y="141154"/>
                </a:lnTo>
                <a:lnTo>
                  <a:pt x="259601" y="153719"/>
                </a:lnTo>
                <a:lnTo>
                  <a:pt x="261650" y="165906"/>
                </a:lnTo>
                <a:lnTo>
                  <a:pt x="263016" y="177840"/>
                </a:lnTo>
                <a:lnTo>
                  <a:pt x="263927" y="189606"/>
                </a:lnTo>
                <a:lnTo>
                  <a:pt x="263581" y="197451"/>
                </a:lnTo>
                <a:lnTo>
                  <a:pt x="262399" y="202680"/>
                </a:lnTo>
                <a:lnTo>
                  <a:pt x="260657" y="206167"/>
                </a:lnTo>
                <a:lnTo>
                  <a:pt x="259497" y="207538"/>
                </a:lnTo>
                <a:lnTo>
                  <a:pt x="258723" y="207500"/>
                </a:lnTo>
                <a:lnTo>
                  <a:pt x="258207" y="206522"/>
                </a:lnTo>
                <a:lnTo>
                  <a:pt x="258816" y="203013"/>
                </a:lnTo>
                <a:lnTo>
                  <a:pt x="260174" y="197816"/>
                </a:lnTo>
                <a:lnTo>
                  <a:pt x="262032" y="191494"/>
                </a:lnTo>
                <a:lnTo>
                  <a:pt x="269198" y="168943"/>
                </a:lnTo>
                <a:lnTo>
                  <a:pt x="281904" y="130511"/>
                </a:lnTo>
                <a:lnTo>
                  <a:pt x="286996" y="118049"/>
                </a:lnTo>
                <a:lnTo>
                  <a:pt x="292296" y="106883"/>
                </a:lnTo>
                <a:lnTo>
                  <a:pt x="297734" y="96582"/>
                </a:lnTo>
                <a:lnTo>
                  <a:pt x="304217" y="87809"/>
                </a:lnTo>
                <a:lnTo>
                  <a:pt x="311397" y="80056"/>
                </a:lnTo>
                <a:lnTo>
                  <a:pt x="319041" y="72982"/>
                </a:lnTo>
                <a:lnTo>
                  <a:pt x="326041" y="67313"/>
                </a:lnTo>
                <a:lnTo>
                  <a:pt x="332614" y="62582"/>
                </a:lnTo>
                <a:lnTo>
                  <a:pt x="345949" y="54785"/>
                </a:lnTo>
                <a:lnTo>
                  <a:pt x="361400" y="48144"/>
                </a:lnTo>
                <a:lnTo>
                  <a:pt x="375253" y="42018"/>
                </a:lnTo>
                <a:lnTo>
                  <a:pt x="381614" y="39051"/>
                </a:lnTo>
                <a:lnTo>
                  <a:pt x="396301" y="35754"/>
                </a:lnTo>
                <a:lnTo>
                  <a:pt x="404219" y="34875"/>
                </a:lnTo>
                <a:lnTo>
                  <a:pt x="418095" y="36438"/>
                </a:lnTo>
                <a:lnTo>
                  <a:pt x="436618" y="42673"/>
                </a:lnTo>
                <a:lnTo>
                  <a:pt x="448370" y="48794"/>
                </a:lnTo>
                <a:lnTo>
                  <a:pt x="454171" y="53093"/>
                </a:lnTo>
                <a:lnTo>
                  <a:pt x="459944" y="57864"/>
                </a:lnTo>
                <a:lnTo>
                  <a:pt x="464744" y="62950"/>
                </a:lnTo>
                <a:lnTo>
                  <a:pt x="468897" y="68245"/>
                </a:lnTo>
                <a:lnTo>
                  <a:pt x="472618" y="73681"/>
                </a:lnTo>
                <a:lnTo>
                  <a:pt x="475099" y="79209"/>
                </a:lnTo>
                <a:lnTo>
                  <a:pt x="476753" y="84800"/>
                </a:lnTo>
                <a:lnTo>
                  <a:pt x="477855" y="90432"/>
                </a:lnTo>
                <a:lnTo>
                  <a:pt x="477638" y="97044"/>
                </a:lnTo>
                <a:lnTo>
                  <a:pt x="476541" y="104310"/>
                </a:lnTo>
                <a:lnTo>
                  <a:pt x="474856" y="112011"/>
                </a:lnTo>
                <a:lnTo>
                  <a:pt x="473733" y="120003"/>
                </a:lnTo>
                <a:lnTo>
                  <a:pt x="472985" y="128188"/>
                </a:lnTo>
                <a:lnTo>
                  <a:pt x="472486" y="136503"/>
                </a:lnTo>
                <a:lnTo>
                  <a:pt x="470248" y="144903"/>
                </a:lnTo>
                <a:lnTo>
                  <a:pt x="466852" y="153361"/>
                </a:lnTo>
                <a:lnTo>
                  <a:pt x="462682" y="161857"/>
                </a:lnTo>
                <a:lnTo>
                  <a:pt x="459902" y="169426"/>
                </a:lnTo>
                <a:lnTo>
                  <a:pt x="458049" y="176377"/>
                </a:lnTo>
                <a:lnTo>
                  <a:pt x="456814" y="182916"/>
                </a:lnTo>
                <a:lnTo>
                  <a:pt x="454085" y="191085"/>
                </a:lnTo>
                <a:lnTo>
                  <a:pt x="450361" y="200342"/>
                </a:lnTo>
                <a:lnTo>
                  <a:pt x="445973" y="210322"/>
                </a:lnTo>
                <a:lnTo>
                  <a:pt x="444001" y="217929"/>
                </a:lnTo>
                <a:lnTo>
                  <a:pt x="443638" y="223952"/>
                </a:lnTo>
                <a:lnTo>
                  <a:pt x="444349" y="228921"/>
                </a:lnTo>
                <a:lnTo>
                  <a:pt x="445775" y="233185"/>
                </a:lnTo>
                <a:lnTo>
                  <a:pt x="449900" y="240463"/>
                </a:lnTo>
                <a:lnTo>
                  <a:pt x="452334" y="242785"/>
                </a:lnTo>
                <a:lnTo>
                  <a:pt x="454908" y="244333"/>
                </a:lnTo>
                <a:lnTo>
                  <a:pt x="457577" y="245365"/>
                </a:lnTo>
                <a:lnTo>
                  <a:pt x="461262" y="245101"/>
                </a:lnTo>
                <a:lnTo>
                  <a:pt x="483403" y="240372"/>
                </a:lnTo>
                <a:lnTo>
                  <a:pt x="490861" y="239867"/>
                </a:lnTo>
                <a:lnTo>
                  <a:pt x="506768" y="234226"/>
                </a:lnTo>
                <a:lnTo>
                  <a:pt x="515010" y="230054"/>
                </a:lnTo>
                <a:lnTo>
                  <a:pt x="541949" y="217799"/>
                </a:lnTo>
                <a:lnTo>
                  <a:pt x="558467" y="210531"/>
                </a:lnTo>
                <a:lnTo>
                  <a:pt x="572337" y="203780"/>
                </a:lnTo>
                <a:lnTo>
                  <a:pt x="584440" y="197375"/>
                </a:lnTo>
                <a:lnTo>
                  <a:pt x="595367" y="191200"/>
                </a:lnTo>
                <a:lnTo>
                  <a:pt x="605509" y="184225"/>
                </a:lnTo>
                <a:lnTo>
                  <a:pt x="615128" y="176718"/>
                </a:lnTo>
                <a:lnTo>
                  <a:pt x="624398" y="168856"/>
                </a:lnTo>
                <a:lnTo>
                  <a:pt x="633435" y="160757"/>
                </a:lnTo>
                <a:lnTo>
                  <a:pt x="651097" y="144138"/>
                </a:lnTo>
                <a:lnTo>
                  <a:pt x="658855" y="135706"/>
                </a:lnTo>
                <a:lnTo>
                  <a:pt x="665932" y="127227"/>
                </a:lnTo>
                <a:lnTo>
                  <a:pt x="672555" y="118717"/>
                </a:lnTo>
                <a:lnTo>
                  <a:pt x="677922" y="110186"/>
                </a:lnTo>
                <a:lnTo>
                  <a:pt x="682454" y="101641"/>
                </a:lnTo>
                <a:lnTo>
                  <a:pt x="686427" y="93087"/>
                </a:lnTo>
                <a:lnTo>
                  <a:pt x="690028" y="84527"/>
                </a:lnTo>
                <a:lnTo>
                  <a:pt x="693382" y="75963"/>
                </a:lnTo>
                <a:lnTo>
                  <a:pt x="696569" y="67396"/>
                </a:lnTo>
                <a:lnTo>
                  <a:pt x="699647" y="59779"/>
                </a:lnTo>
                <a:lnTo>
                  <a:pt x="702652" y="52797"/>
                </a:lnTo>
                <a:lnTo>
                  <a:pt x="705607" y="46237"/>
                </a:lnTo>
                <a:lnTo>
                  <a:pt x="707578" y="40911"/>
                </a:lnTo>
                <a:lnTo>
                  <a:pt x="708891" y="36408"/>
                </a:lnTo>
                <a:lnTo>
                  <a:pt x="709767" y="32453"/>
                </a:lnTo>
                <a:lnTo>
                  <a:pt x="709398" y="28864"/>
                </a:lnTo>
                <a:lnTo>
                  <a:pt x="708200" y="25519"/>
                </a:lnTo>
                <a:lnTo>
                  <a:pt x="706449" y="22337"/>
                </a:lnTo>
                <a:lnTo>
                  <a:pt x="704328" y="20215"/>
                </a:lnTo>
                <a:lnTo>
                  <a:pt x="701962" y="18801"/>
                </a:lnTo>
                <a:lnTo>
                  <a:pt x="699432" y="17857"/>
                </a:lnTo>
                <a:lnTo>
                  <a:pt x="695841" y="18181"/>
                </a:lnTo>
                <a:lnTo>
                  <a:pt x="681685" y="23188"/>
                </a:lnTo>
                <a:lnTo>
                  <a:pt x="670953" y="28069"/>
                </a:lnTo>
                <a:lnTo>
                  <a:pt x="665425" y="31656"/>
                </a:lnTo>
                <a:lnTo>
                  <a:pt x="659834" y="35953"/>
                </a:lnTo>
                <a:lnTo>
                  <a:pt x="654203" y="40723"/>
                </a:lnTo>
                <a:lnTo>
                  <a:pt x="647590" y="46760"/>
                </a:lnTo>
                <a:lnTo>
                  <a:pt x="632623" y="61088"/>
                </a:lnTo>
                <a:lnTo>
                  <a:pt x="590158" y="103086"/>
                </a:lnTo>
                <a:lnTo>
                  <a:pt x="583939" y="111195"/>
                </a:lnTo>
                <a:lnTo>
                  <a:pt x="578841" y="119459"/>
                </a:lnTo>
                <a:lnTo>
                  <a:pt x="563814" y="148703"/>
                </a:lnTo>
                <a:lnTo>
                  <a:pt x="561613" y="154941"/>
                </a:lnTo>
                <a:lnTo>
                  <a:pt x="560147" y="161006"/>
                </a:lnTo>
                <a:lnTo>
                  <a:pt x="559169" y="166954"/>
                </a:lnTo>
                <a:lnTo>
                  <a:pt x="558517" y="172824"/>
                </a:lnTo>
                <a:lnTo>
                  <a:pt x="558082" y="178642"/>
                </a:lnTo>
                <a:lnTo>
                  <a:pt x="557793" y="184426"/>
                </a:lnTo>
                <a:lnTo>
                  <a:pt x="558552" y="189235"/>
                </a:lnTo>
                <a:lnTo>
                  <a:pt x="560011" y="193393"/>
                </a:lnTo>
                <a:lnTo>
                  <a:pt x="569195" y="211461"/>
                </a:lnTo>
                <a:lnTo>
                  <a:pt x="572821" y="214878"/>
                </a:lnTo>
                <a:lnTo>
                  <a:pt x="577144" y="217156"/>
                </a:lnTo>
                <a:lnTo>
                  <a:pt x="592328" y="222902"/>
                </a:lnTo>
                <a:lnTo>
                  <a:pt x="603300" y="227003"/>
                </a:lnTo>
                <a:lnTo>
                  <a:pt x="621139" y="229312"/>
                </a:lnTo>
                <a:lnTo>
                  <a:pt x="644099" y="229043"/>
                </a:lnTo>
                <a:lnTo>
                  <a:pt x="668999" y="223355"/>
                </a:lnTo>
                <a:lnTo>
                  <a:pt x="685953" y="218314"/>
                </a:lnTo>
                <a:lnTo>
                  <a:pt x="694475" y="214684"/>
                </a:lnTo>
                <a:lnTo>
                  <a:pt x="703014" y="210359"/>
                </a:lnTo>
                <a:lnTo>
                  <a:pt x="711563" y="205571"/>
                </a:lnTo>
                <a:lnTo>
                  <a:pt x="720121" y="200474"/>
                </a:lnTo>
                <a:lnTo>
                  <a:pt x="737249" y="189730"/>
                </a:lnTo>
                <a:lnTo>
                  <a:pt x="745817" y="183245"/>
                </a:lnTo>
                <a:lnTo>
                  <a:pt x="754386" y="176065"/>
                </a:lnTo>
                <a:lnTo>
                  <a:pt x="762957" y="168421"/>
                </a:lnTo>
                <a:lnTo>
                  <a:pt x="773433" y="157609"/>
                </a:lnTo>
                <a:lnTo>
                  <a:pt x="785180" y="144687"/>
                </a:lnTo>
                <a:lnTo>
                  <a:pt x="797774" y="130357"/>
                </a:lnTo>
                <a:lnTo>
                  <a:pt x="821926" y="101735"/>
                </a:lnTo>
                <a:lnTo>
                  <a:pt x="833701" y="87434"/>
                </a:lnTo>
                <a:lnTo>
                  <a:pt x="843456" y="75044"/>
                </a:lnTo>
                <a:lnTo>
                  <a:pt x="851864" y="63925"/>
                </a:lnTo>
                <a:lnTo>
                  <a:pt x="859374" y="53656"/>
                </a:lnTo>
                <a:lnTo>
                  <a:pt x="865334" y="46809"/>
                </a:lnTo>
                <a:lnTo>
                  <a:pt x="874495" y="39202"/>
                </a:lnTo>
                <a:lnTo>
                  <a:pt x="881743" y="35821"/>
                </a:lnTo>
                <a:lnTo>
                  <a:pt x="889091" y="34319"/>
                </a:lnTo>
                <a:lnTo>
                  <a:pt x="898707" y="33651"/>
                </a:lnTo>
                <a:lnTo>
                  <a:pt x="902033" y="34425"/>
                </a:lnTo>
                <a:lnTo>
                  <a:pt x="904250" y="35894"/>
                </a:lnTo>
                <a:lnTo>
                  <a:pt x="909911" y="42512"/>
                </a:lnTo>
                <a:lnTo>
                  <a:pt x="914945" y="48722"/>
                </a:lnTo>
                <a:lnTo>
                  <a:pt x="917621" y="53045"/>
                </a:lnTo>
                <a:lnTo>
                  <a:pt x="920358" y="57832"/>
                </a:lnTo>
                <a:lnTo>
                  <a:pt x="922182" y="62929"/>
                </a:lnTo>
                <a:lnTo>
                  <a:pt x="923398" y="68231"/>
                </a:lnTo>
                <a:lnTo>
                  <a:pt x="924209" y="73671"/>
                </a:lnTo>
                <a:lnTo>
                  <a:pt x="924750" y="80156"/>
                </a:lnTo>
                <a:lnTo>
                  <a:pt x="925110" y="87336"/>
                </a:lnTo>
                <a:lnTo>
                  <a:pt x="925510" y="102934"/>
                </a:lnTo>
                <a:lnTo>
                  <a:pt x="925688" y="119392"/>
                </a:lnTo>
                <a:lnTo>
                  <a:pt x="924783" y="127781"/>
                </a:lnTo>
                <a:lnTo>
                  <a:pt x="923227" y="136231"/>
                </a:lnTo>
                <a:lnTo>
                  <a:pt x="921237" y="144722"/>
                </a:lnTo>
                <a:lnTo>
                  <a:pt x="916487" y="169396"/>
                </a:lnTo>
                <a:lnTo>
                  <a:pt x="913886" y="183977"/>
                </a:lnTo>
                <a:lnTo>
                  <a:pt x="911200" y="196555"/>
                </a:lnTo>
                <a:lnTo>
                  <a:pt x="908457" y="207798"/>
                </a:lnTo>
                <a:lnTo>
                  <a:pt x="905676" y="218151"/>
                </a:lnTo>
                <a:lnTo>
                  <a:pt x="902869" y="226005"/>
                </a:lnTo>
                <a:lnTo>
                  <a:pt x="900045" y="232194"/>
                </a:lnTo>
                <a:lnTo>
                  <a:pt x="897211" y="237273"/>
                </a:lnTo>
                <a:lnTo>
                  <a:pt x="896273" y="240658"/>
                </a:lnTo>
                <a:lnTo>
                  <a:pt x="896601" y="242915"/>
                </a:lnTo>
                <a:lnTo>
                  <a:pt x="897771" y="244420"/>
                </a:lnTo>
                <a:lnTo>
                  <a:pt x="899504" y="243518"/>
                </a:lnTo>
                <a:lnTo>
                  <a:pt x="903970" y="237436"/>
                </a:lnTo>
                <a:lnTo>
                  <a:pt x="906494" y="233147"/>
                </a:lnTo>
                <a:lnTo>
                  <a:pt x="909130" y="228383"/>
                </a:lnTo>
                <a:lnTo>
                  <a:pt x="911839" y="223301"/>
                </a:lnTo>
                <a:lnTo>
                  <a:pt x="915550" y="217056"/>
                </a:lnTo>
                <a:lnTo>
                  <a:pt x="975642" y="122737"/>
                </a:lnTo>
                <a:lnTo>
                  <a:pt x="994324" y="93903"/>
                </a:lnTo>
                <a:lnTo>
                  <a:pt x="1002925" y="82213"/>
                </a:lnTo>
                <a:lnTo>
                  <a:pt x="1011517" y="71563"/>
                </a:lnTo>
                <a:lnTo>
                  <a:pt x="1020102" y="61605"/>
                </a:lnTo>
                <a:lnTo>
                  <a:pt x="1029636" y="52109"/>
                </a:lnTo>
                <a:lnTo>
                  <a:pt x="1039802" y="42920"/>
                </a:lnTo>
                <a:lnTo>
                  <a:pt x="1050388" y="33937"/>
                </a:lnTo>
                <a:lnTo>
                  <a:pt x="1060304" y="26044"/>
                </a:lnTo>
                <a:lnTo>
                  <a:pt x="1069773" y="18876"/>
                </a:lnTo>
                <a:lnTo>
                  <a:pt x="1078942" y="12193"/>
                </a:lnTo>
                <a:lnTo>
                  <a:pt x="1091670" y="4767"/>
                </a:lnTo>
                <a:lnTo>
                  <a:pt x="1100502" y="1467"/>
                </a:lnTo>
                <a:lnTo>
                  <a:pt x="1107602" y="0"/>
                </a:lnTo>
                <a:lnTo>
                  <a:pt x="1109877" y="561"/>
                </a:lnTo>
                <a:lnTo>
                  <a:pt x="1111393" y="1888"/>
                </a:lnTo>
                <a:lnTo>
                  <a:pt x="1112404" y="3725"/>
                </a:lnTo>
                <a:lnTo>
                  <a:pt x="1113527" y="10846"/>
                </a:lnTo>
                <a:lnTo>
                  <a:pt x="1113826" y="15412"/>
                </a:lnTo>
                <a:lnTo>
                  <a:pt x="1112121" y="29886"/>
                </a:lnTo>
                <a:lnTo>
                  <a:pt x="1102524" y="95342"/>
                </a:lnTo>
                <a:lnTo>
                  <a:pt x="1100776" y="109843"/>
                </a:lnTo>
                <a:lnTo>
                  <a:pt x="1099611" y="121415"/>
                </a:lnTo>
                <a:lnTo>
                  <a:pt x="1098834" y="131034"/>
                </a:lnTo>
                <a:lnTo>
                  <a:pt x="1098317" y="139353"/>
                </a:lnTo>
                <a:lnTo>
                  <a:pt x="1097971" y="146803"/>
                </a:lnTo>
                <a:lnTo>
                  <a:pt x="1100598" y="155580"/>
                </a:lnTo>
                <a:lnTo>
                  <a:pt x="1105207" y="165241"/>
                </a:lnTo>
                <a:lnTo>
                  <a:pt x="1111137" y="175492"/>
                </a:lnTo>
                <a:lnTo>
                  <a:pt x="1116044" y="183279"/>
                </a:lnTo>
                <a:lnTo>
                  <a:pt x="1120267" y="189422"/>
                </a:lnTo>
                <a:lnTo>
                  <a:pt x="1124034" y="194470"/>
                </a:lnTo>
                <a:lnTo>
                  <a:pt x="1128452" y="198788"/>
                </a:lnTo>
                <a:lnTo>
                  <a:pt x="1138439" y="206126"/>
                </a:lnTo>
                <a:lnTo>
                  <a:pt x="1149228" y="212562"/>
                </a:lnTo>
                <a:lnTo>
                  <a:pt x="1154772" y="215612"/>
                </a:lnTo>
                <a:lnTo>
                  <a:pt x="1166013" y="219001"/>
                </a:lnTo>
                <a:lnTo>
                  <a:pt x="1201299" y="221355"/>
                </a:lnTo>
                <a:lnTo>
                  <a:pt x="1217806" y="221553"/>
                </a:lnTo>
                <a:lnTo>
                  <a:pt x="1234668" y="216561"/>
                </a:lnTo>
                <a:lnTo>
                  <a:pt x="1252639" y="207993"/>
                </a:lnTo>
                <a:lnTo>
                  <a:pt x="1273326" y="197834"/>
                </a:lnTo>
                <a:lnTo>
                  <a:pt x="1282272" y="191506"/>
                </a:lnTo>
                <a:lnTo>
                  <a:pt x="1290141" y="184429"/>
                </a:lnTo>
                <a:lnTo>
                  <a:pt x="1304916" y="168947"/>
                </a:lnTo>
                <a:lnTo>
                  <a:pt x="1321008" y="152541"/>
                </a:lnTo>
                <a:lnTo>
                  <a:pt x="1329299" y="143213"/>
                </a:lnTo>
                <a:lnTo>
                  <a:pt x="1337685" y="133184"/>
                </a:lnTo>
                <a:lnTo>
                  <a:pt x="1363028" y="1016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4224161" y="1989793"/>
            <a:ext cx="46979" cy="444797"/>
          </a:xfrm>
          <a:custGeom>
            <a:avLst/>
            <a:gdLst/>
            <a:ahLst/>
            <a:cxnLst/>
            <a:rect l="0" t="0" r="0" b="0"/>
            <a:pathLst>
              <a:path w="46979" h="444797">
                <a:moveTo>
                  <a:pt x="4939" y="67607"/>
                </a:moveTo>
                <a:lnTo>
                  <a:pt x="388" y="53954"/>
                </a:lnTo>
                <a:lnTo>
                  <a:pt x="0" y="48980"/>
                </a:lnTo>
                <a:lnTo>
                  <a:pt x="693" y="44711"/>
                </a:lnTo>
                <a:lnTo>
                  <a:pt x="2108" y="40913"/>
                </a:lnTo>
                <a:lnTo>
                  <a:pt x="3052" y="36476"/>
                </a:lnTo>
                <a:lnTo>
                  <a:pt x="4100" y="26466"/>
                </a:lnTo>
                <a:lnTo>
                  <a:pt x="5332" y="21129"/>
                </a:lnTo>
                <a:lnTo>
                  <a:pt x="7106" y="15667"/>
                </a:lnTo>
                <a:lnTo>
                  <a:pt x="9241" y="10120"/>
                </a:lnTo>
                <a:lnTo>
                  <a:pt x="11617" y="6422"/>
                </a:lnTo>
                <a:lnTo>
                  <a:pt x="14153" y="3957"/>
                </a:lnTo>
                <a:lnTo>
                  <a:pt x="20517" y="0"/>
                </a:lnTo>
                <a:lnTo>
                  <a:pt x="21992" y="628"/>
                </a:lnTo>
                <a:lnTo>
                  <a:pt x="23927" y="1999"/>
                </a:lnTo>
                <a:lnTo>
                  <a:pt x="26171" y="3866"/>
                </a:lnTo>
                <a:lnTo>
                  <a:pt x="29571" y="11778"/>
                </a:lnTo>
                <a:lnTo>
                  <a:pt x="33743" y="23720"/>
                </a:lnTo>
                <a:lnTo>
                  <a:pt x="38428" y="38349"/>
                </a:lnTo>
                <a:lnTo>
                  <a:pt x="41553" y="54769"/>
                </a:lnTo>
                <a:lnTo>
                  <a:pt x="43636" y="72383"/>
                </a:lnTo>
                <a:lnTo>
                  <a:pt x="45024" y="90793"/>
                </a:lnTo>
                <a:lnTo>
                  <a:pt x="46567" y="118869"/>
                </a:lnTo>
                <a:lnTo>
                  <a:pt x="46978" y="130357"/>
                </a:lnTo>
                <a:lnTo>
                  <a:pt x="46300" y="146588"/>
                </a:lnTo>
                <a:lnTo>
                  <a:pt x="44895" y="165981"/>
                </a:lnTo>
                <a:lnTo>
                  <a:pt x="43006" y="187482"/>
                </a:lnTo>
                <a:lnTo>
                  <a:pt x="39842" y="205626"/>
                </a:lnTo>
                <a:lnTo>
                  <a:pt x="35828" y="221532"/>
                </a:lnTo>
                <a:lnTo>
                  <a:pt x="31246" y="235946"/>
                </a:lnTo>
                <a:lnTo>
                  <a:pt x="26287" y="255080"/>
                </a:lnTo>
                <a:lnTo>
                  <a:pt x="15696" y="301741"/>
                </a:lnTo>
                <a:lnTo>
                  <a:pt x="12111" y="319898"/>
                </a:lnTo>
                <a:lnTo>
                  <a:pt x="9720" y="333909"/>
                </a:lnTo>
                <a:lnTo>
                  <a:pt x="8126" y="345154"/>
                </a:lnTo>
                <a:lnTo>
                  <a:pt x="8016" y="355508"/>
                </a:lnTo>
                <a:lnTo>
                  <a:pt x="8895" y="365268"/>
                </a:lnTo>
                <a:lnTo>
                  <a:pt x="10434" y="374633"/>
                </a:lnTo>
                <a:lnTo>
                  <a:pt x="11459" y="382781"/>
                </a:lnTo>
                <a:lnTo>
                  <a:pt x="12143" y="390118"/>
                </a:lnTo>
                <a:lnTo>
                  <a:pt x="12600" y="396914"/>
                </a:lnTo>
                <a:lnTo>
                  <a:pt x="13856" y="403350"/>
                </a:lnTo>
                <a:lnTo>
                  <a:pt x="15646" y="409545"/>
                </a:lnTo>
                <a:lnTo>
                  <a:pt x="17792" y="415581"/>
                </a:lnTo>
                <a:lnTo>
                  <a:pt x="20175" y="420557"/>
                </a:lnTo>
                <a:lnTo>
                  <a:pt x="22716" y="424827"/>
                </a:lnTo>
                <a:lnTo>
                  <a:pt x="25362" y="428626"/>
                </a:lnTo>
                <a:lnTo>
                  <a:pt x="27127" y="432111"/>
                </a:lnTo>
                <a:lnTo>
                  <a:pt x="28304" y="435387"/>
                </a:lnTo>
                <a:lnTo>
                  <a:pt x="39229" y="4447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4100512" y="2143125"/>
            <a:ext cx="360046" cy="60008"/>
          </a:xfrm>
          <a:custGeom>
            <a:avLst/>
            <a:gdLst/>
            <a:ahLst/>
            <a:cxnLst/>
            <a:rect l="0" t="0" r="0" b="0"/>
            <a:pathLst>
              <a:path w="360046" h="60008">
                <a:moveTo>
                  <a:pt x="0" y="60007"/>
                </a:moveTo>
                <a:lnTo>
                  <a:pt x="9102" y="50906"/>
                </a:lnTo>
                <a:lnTo>
                  <a:pt x="14640" y="47272"/>
                </a:lnTo>
                <a:lnTo>
                  <a:pt x="21191" y="43897"/>
                </a:lnTo>
                <a:lnTo>
                  <a:pt x="35135" y="37607"/>
                </a:lnTo>
                <a:lnTo>
                  <a:pt x="47684" y="31637"/>
                </a:lnTo>
                <a:lnTo>
                  <a:pt x="55601" y="28711"/>
                </a:lnTo>
                <a:lnTo>
                  <a:pt x="64690" y="25808"/>
                </a:lnTo>
                <a:lnTo>
                  <a:pt x="74559" y="22920"/>
                </a:lnTo>
                <a:lnTo>
                  <a:pt x="85901" y="20995"/>
                </a:lnTo>
                <a:lnTo>
                  <a:pt x="98225" y="19711"/>
                </a:lnTo>
                <a:lnTo>
                  <a:pt x="111203" y="18856"/>
                </a:lnTo>
                <a:lnTo>
                  <a:pt x="124618" y="17333"/>
                </a:lnTo>
                <a:lnTo>
                  <a:pt x="138324" y="15365"/>
                </a:lnTo>
                <a:lnTo>
                  <a:pt x="152223" y="13101"/>
                </a:lnTo>
                <a:lnTo>
                  <a:pt x="170062" y="11591"/>
                </a:lnTo>
                <a:lnTo>
                  <a:pt x="190527" y="10585"/>
                </a:lnTo>
                <a:lnTo>
                  <a:pt x="212743" y="9914"/>
                </a:lnTo>
                <a:lnTo>
                  <a:pt x="267908" y="6628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551497" y="2872608"/>
            <a:ext cx="317183" cy="284388"/>
          </a:xfrm>
          <a:custGeom>
            <a:avLst/>
            <a:gdLst/>
            <a:ahLst/>
            <a:cxnLst/>
            <a:rect l="0" t="0" r="0" b="0"/>
            <a:pathLst>
              <a:path w="317183" h="284388">
                <a:moveTo>
                  <a:pt x="0" y="33469"/>
                </a:moveTo>
                <a:lnTo>
                  <a:pt x="4551" y="51673"/>
                </a:lnTo>
                <a:lnTo>
                  <a:pt x="6844" y="58939"/>
                </a:lnTo>
                <a:lnTo>
                  <a:pt x="9325" y="65689"/>
                </a:lnTo>
                <a:lnTo>
                  <a:pt x="11932" y="72094"/>
                </a:lnTo>
                <a:lnTo>
                  <a:pt x="15574" y="83032"/>
                </a:lnTo>
                <a:lnTo>
                  <a:pt x="24702" y="112964"/>
                </a:lnTo>
                <a:lnTo>
                  <a:pt x="32660" y="135996"/>
                </a:lnTo>
                <a:lnTo>
                  <a:pt x="54203" y="194607"/>
                </a:lnTo>
                <a:lnTo>
                  <a:pt x="62805" y="216141"/>
                </a:lnTo>
                <a:lnTo>
                  <a:pt x="69493" y="231451"/>
                </a:lnTo>
                <a:lnTo>
                  <a:pt x="74903" y="242609"/>
                </a:lnTo>
                <a:lnTo>
                  <a:pt x="78511" y="251953"/>
                </a:lnTo>
                <a:lnTo>
                  <a:pt x="80915" y="260088"/>
                </a:lnTo>
                <a:lnTo>
                  <a:pt x="82519" y="267416"/>
                </a:lnTo>
                <a:lnTo>
                  <a:pt x="84540" y="273253"/>
                </a:lnTo>
                <a:lnTo>
                  <a:pt x="86840" y="278098"/>
                </a:lnTo>
                <a:lnTo>
                  <a:pt x="89326" y="282280"/>
                </a:lnTo>
                <a:lnTo>
                  <a:pt x="90030" y="284115"/>
                </a:lnTo>
                <a:lnTo>
                  <a:pt x="89548" y="284387"/>
                </a:lnTo>
                <a:lnTo>
                  <a:pt x="88274" y="283615"/>
                </a:lnTo>
                <a:lnTo>
                  <a:pt x="87424" y="281196"/>
                </a:lnTo>
                <a:lnTo>
                  <a:pt x="86480" y="273427"/>
                </a:lnTo>
                <a:lnTo>
                  <a:pt x="81398" y="231039"/>
                </a:lnTo>
                <a:lnTo>
                  <a:pt x="79983" y="216617"/>
                </a:lnTo>
                <a:lnTo>
                  <a:pt x="79039" y="204145"/>
                </a:lnTo>
                <a:lnTo>
                  <a:pt x="78410" y="192973"/>
                </a:lnTo>
                <a:lnTo>
                  <a:pt x="77711" y="165320"/>
                </a:lnTo>
                <a:lnTo>
                  <a:pt x="77525" y="149945"/>
                </a:lnTo>
                <a:lnTo>
                  <a:pt x="78353" y="136837"/>
                </a:lnTo>
                <a:lnTo>
                  <a:pt x="79858" y="125241"/>
                </a:lnTo>
                <a:lnTo>
                  <a:pt x="81814" y="114653"/>
                </a:lnTo>
                <a:lnTo>
                  <a:pt x="84070" y="104737"/>
                </a:lnTo>
                <a:lnTo>
                  <a:pt x="86527" y="95268"/>
                </a:lnTo>
                <a:lnTo>
                  <a:pt x="89117" y="86099"/>
                </a:lnTo>
                <a:lnTo>
                  <a:pt x="92749" y="78080"/>
                </a:lnTo>
                <a:lnTo>
                  <a:pt x="97075" y="70830"/>
                </a:lnTo>
                <a:lnTo>
                  <a:pt x="101864" y="64092"/>
                </a:lnTo>
                <a:lnTo>
                  <a:pt x="107914" y="57694"/>
                </a:lnTo>
                <a:lnTo>
                  <a:pt x="114805" y="51524"/>
                </a:lnTo>
                <a:lnTo>
                  <a:pt x="122257" y="45506"/>
                </a:lnTo>
                <a:lnTo>
                  <a:pt x="130082" y="39588"/>
                </a:lnTo>
                <a:lnTo>
                  <a:pt x="146397" y="27934"/>
                </a:lnTo>
                <a:lnTo>
                  <a:pt x="155700" y="23112"/>
                </a:lnTo>
                <a:lnTo>
                  <a:pt x="165713" y="18944"/>
                </a:lnTo>
                <a:lnTo>
                  <a:pt x="176198" y="15213"/>
                </a:lnTo>
                <a:lnTo>
                  <a:pt x="186997" y="11774"/>
                </a:lnTo>
                <a:lnTo>
                  <a:pt x="198008" y="8528"/>
                </a:lnTo>
                <a:lnTo>
                  <a:pt x="209157" y="5411"/>
                </a:lnTo>
                <a:lnTo>
                  <a:pt x="221353" y="3334"/>
                </a:lnTo>
                <a:lnTo>
                  <a:pt x="234246" y="1949"/>
                </a:lnTo>
                <a:lnTo>
                  <a:pt x="247604" y="1026"/>
                </a:lnTo>
                <a:lnTo>
                  <a:pt x="270066" y="0"/>
                </a:lnTo>
                <a:lnTo>
                  <a:pt x="317182" y="77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897094" y="2872101"/>
            <a:ext cx="263051" cy="256187"/>
          </a:xfrm>
          <a:custGeom>
            <a:avLst/>
            <a:gdLst/>
            <a:ahLst/>
            <a:cxnLst/>
            <a:rect l="0" t="0" r="0" b="0"/>
            <a:pathLst>
              <a:path w="263051" h="256187">
                <a:moveTo>
                  <a:pt x="228760" y="25404"/>
                </a:moveTo>
                <a:lnTo>
                  <a:pt x="224210" y="11751"/>
                </a:lnTo>
                <a:lnTo>
                  <a:pt x="221917" y="7729"/>
                </a:lnTo>
                <a:lnTo>
                  <a:pt x="219435" y="5048"/>
                </a:lnTo>
                <a:lnTo>
                  <a:pt x="216829" y="3261"/>
                </a:lnTo>
                <a:lnTo>
                  <a:pt x="211392" y="1275"/>
                </a:lnTo>
                <a:lnTo>
                  <a:pt x="204849" y="392"/>
                </a:lnTo>
                <a:lnTo>
                  <a:pt x="200437" y="157"/>
                </a:lnTo>
                <a:lnTo>
                  <a:pt x="195591" y="0"/>
                </a:lnTo>
                <a:lnTo>
                  <a:pt x="189502" y="848"/>
                </a:lnTo>
                <a:lnTo>
                  <a:pt x="182586" y="2365"/>
                </a:lnTo>
                <a:lnTo>
                  <a:pt x="175117" y="4330"/>
                </a:lnTo>
                <a:lnTo>
                  <a:pt x="167281" y="7544"/>
                </a:lnTo>
                <a:lnTo>
                  <a:pt x="159199" y="11592"/>
                </a:lnTo>
                <a:lnTo>
                  <a:pt x="150954" y="16196"/>
                </a:lnTo>
                <a:lnTo>
                  <a:pt x="142599" y="21170"/>
                </a:lnTo>
                <a:lnTo>
                  <a:pt x="125697" y="31777"/>
                </a:lnTo>
                <a:lnTo>
                  <a:pt x="117189" y="38225"/>
                </a:lnTo>
                <a:lnTo>
                  <a:pt x="108659" y="45381"/>
                </a:lnTo>
                <a:lnTo>
                  <a:pt x="100115" y="53009"/>
                </a:lnTo>
                <a:lnTo>
                  <a:pt x="83002" y="69105"/>
                </a:lnTo>
                <a:lnTo>
                  <a:pt x="74438" y="77398"/>
                </a:lnTo>
                <a:lnTo>
                  <a:pt x="65872" y="86737"/>
                </a:lnTo>
                <a:lnTo>
                  <a:pt x="57303" y="96772"/>
                </a:lnTo>
                <a:lnTo>
                  <a:pt x="48733" y="107273"/>
                </a:lnTo>
                <a:lnTo>
                  <a:pt x="40162" y="120941"/>
                </a:lnTo>
                <a:lnTo>
                  <a:pt x="31591" y="136720"/>
                </a:lnTo>
                <a:lnTo>
                  <a:pt x="23019" y="153907"/>
                </a:lnTo>
                <a:lnTo>
                  <a:pt x="16352" y="168222"/>
                </a:lnTo>
                <a:lnTo>
                  <a:pt x="10955" y="180624"/>
                </a:lnTo>
                <a:lnTo>
                  <a:pt x="6404" y="191749"/>
                </a:lnTo>
                <a:lnTo>
                  <a:pt x="3370" y="201070"/>
                </a:lnTo>
                <a:lnTo>
                  <a:pt x="1348" y="209190"/>
                </a:lnTo>
                <a:lnTo>
                  <a:pt x="0" y="216508"/>
                </a:lnTo>
                <a:lnTo>
                  <a:pt x="53" y="223291"/>
                </a:lnTo>
                <a:lnTo>
                  <a:pt x="1041" y="229719"/>
                </a:lnTo>
                <a:lnTo>
                  <a:pt x="2653" y="235909"/>
                </a:lnTo>
                <a:lnTo>
                  <a:pt x="4679" y="240988"/>
                </a:lnTo>
                <a:lnTo>
                  <a:pt x="6983" y="245326"/>
                </a:lnTo>
                <a:lnTo>
                  <a:pt x="9471" y="249171"/>
                </a:lnTo>
                <a:lnTo>
                  <a:pt x="13035" y="251735"/>
                </a:lnTo>
                <a:lnTo>
                  <a:pt x="17316" y="253443"/>
                </a:lnTo>
                <a:lnTo>
                  <a:pt x="22075" y="254583"/>
                </a:lnTo>
                <a:lnTo>
                  <a:pt x="27153" y="255342"/>
                </a:lnTo>
                <a:lnTo>
                  <a:pt x="32443" y="255848"/>
                </a:lnTo>
                <a:lnTo>
                  <a:pt x="37874" y="256186"/>
                </a:lnTo>
                <a:lnTo>
                  <a:pt x="44353" y="255459"/>
                </a:lnTo>
                <a:lnTo>
                  <a:pt x="51530" y="254021"/>
                </a:lnTo>
                <a:lnTo>
                  <a:pt x="59172" y="252110"/>
                </a:lnTo>
                <a:lnTo>
                  <a:pt x="66171" y="249884"/>
                </a:lnTo>
                <a:lnTo>
                  <a:pt x="72743" y="247447"/>
                </a:lnTo>
                <a:lnTo>
                  <a:pt x="79028" y="244870"/>
                </a:lnTo>
                <a:lnTo>
                  <a:pt x="86077" y="241247"/>
                </a:lnTo>
                <a:lnTo>
                  <a:pt x="93633" y="236927"/>
                </a:lnTo>
                <a:lnTo>
                  <a:pt x="101528" y="232142"/>
                </a:lnTo>
                <a:lnTo>
                  <a:pt x="117920" y="221745"/>
                </a:lnTo>
                <a:lnTo>
                  <a:pt x="151727" y="199548"/>
                </a:lnTo>
                <a:lnTo>
                  <a:pt x="159307" y="192935"/>
                </a:lnTo>
                <a:lnTo>
                  <a:pt x="166266" y="185669"/>
                </a:lnTo>
                <a:lnTo>
                  <a:pt x="172810" y="177967"/>
                </a:lnTo>
                <a:lnTo>
                  <a:pt x="179078" y="169975"/>
                </a:lnTo>
                <a:lnTo>
                  <a:pt x="185161" y="161789"/>
                </a:lnTo>
                <a:lnTo>
                  <a:pt x="191122" y="153475"/>
                </a:lnTo>
                <a:lnTo>
                  <a:pt x="196048" y="145075"/>
                </a:lnTo>
                <a:lnTo>
                  <a:pt x="200285" y="136617"/>
                </a:lnTo>
                <a:lnTo>
                  <a:pt x="204062" y="128121"/>
                </a:lnTo>
                <a:lnTo>
                  <a:pt x="206580" y="119599"/>
                </a:lnTo>
                <a:lnTo>
                  <a:pt x="208258" y="111061"/>
                </a:lnTo>
                <a:lnTo>
                  <a:pt x="209377" y="102511"/>
                </a:lnTo>
                <a:lnTo>
                  <a:pt x="211076" y="94906"/>
                </a:lnTo>
                <a:lnTo>
                  <a:pt x="213161" y="87931"/>
                </a:lnTo>
                <a:lnTo>
                  <a:pt x="215503" y="81376"/>
                </a:lnTo>
                <a:lnTo>
                  <a:pt x="217065" y="75101"/>
                </a:lnTo>
                <a:lnTo>
                  <a:pt x="218106" y="69013"/>
                </a:lnTo>
                <a:lnTo>
                  <a:pt x="218800" y="63049"/>
                </a:lnTo>
                <a:lnTo>
                  <a:pt x="218310" y="58120"/>
                </a:lnTo>
                <a:lnTo>
                  <a:pt x="217031" y="53882"/>
                </a:lnTo>
                <a:lnTo>
                  <a:pt x="214022" y="46633"/>
                </a:lnTo>
                <a:lnTo>
                  <a:pt x="212329" y="39102"/>
                </a:lnTo>
                <a:lnTo>
                  <a:pt x="212091" y="39299"/>
                </a:lnTo>
                <a:lnTo>
                  <a:pt x="211932" y="40382"/>
                </a:lnTo>
                <a:lnTo>
                  <a:pt x="209216" y="44126"/>
                </a:lnTo>
                <a:lnTo>
                  <a:pt x="207158" y="46458"/>
                </a:lnTo>
                <a:lnTo>
                  <a:pt x="205787" y="52774"/>
                </a:lnTo>
                <a:lnTo>
                  <a:pt x="204872" y="61748"/>
                </a:lnTo>
                <a:lnTo>
                  <a:pt x="204262" y="72493"/>
                </a:lnTo>
                <a:lnTo>
                  <a:pt x="203585" y="92052"/>
                </a:lnTo>
                <a:lnTo>
                  <a:pt x="203150" y="127892"/>
                </a:lnTo>
                <a:lnTo>
                  <a:pt x="203075" y="153878"/>
                </a:lnTo>
                <a:lnTo>
                  <a:pt x="204017" y="161536"/>
                </a:lnTo>
                <a:lnTo>
                  <a:pt x="205597" y="168546"/>
                </a:lnTo>
                <a:lnTo>
                  <a:pt x="207603" y="175124"/>
                </a:lnTo>
                <a:lnTo>
                  <a:pt x="210846" y="183320"/>
                </a:lnTo>
                <a:lnTo>
                  <a:pt x="214912" y="192594"/>
                </a:lnTo>
                <a:lnTo>
                  <a:pt x="219528" y="202586"/>
                </a:lnTo>
                <a:lnTo>
                  <a:pt x="224511" y="210200"/>
                </a:lnTo>
                <a:lnTo>
                  <a:pt x="229737" y="216229"/>
                </a:lnTo>
                <a:lnTo>
                  <a:pt x="235127" y="221200"/>
                </a:lnTo>
                <a:lnTo>
                  <a:pt x="246195" y="231804"/>
                </a:lnTo>
                <a:lnTo>
                  <a:pt x="263050" y="2482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1263367" y="2869056"/>
            <a:ext cx="445418" cy="472112"/>
          </a:xfrm>
          <a:custGeom>
            <a:avLst/>
            <a:gdLst/>
            <a:ahLst/>
            <a:cxnLst/>
            <a:rect l="0" t="0" r="0" b="0"/>
            <a:pathLst>
              <a:path w="445418" h="472112">
                <a:moveTo>
                  <a:pt x="8220" y="37021"/>
                </a:moveTo>
                <a:lnTo>
                  <a:pt x="8220" y="55225"/>
                </a:lnTo>
                <a:lnTo>
                  <a:pt x="7267" y="63444"/>
                </a:lnTo>
                <a:lnTo>
                  <a:pt x="5680" y="71781"/>
                </a:lnTo>
                <a:lnTo>
                  <a:pt x="3669" y="80197"/>
                </a:lnTo>
                <a:lnTo>
                  <a:pt x="2328" y="88665"/>
                </a:lnTo>
                <a:lnTo>
                  <a:pt x="1435" y="97168"/>
                </a:lnTo>
                <a:lnTo>
                  <a:pt x="839" y="105694"/>
                </a:lnTo>
                <a:lnTo>
                  <a:pt x="442" y="117093"/>
                </a:lnTo>
                <a:lnTo>
                  <a:pt x="0" y="144999"/>
                </a:lnTo>
                <a:lnTo>
                  <a:pt x="835" y="156631"/>
                </a:lnTo>
                <a:lnTo>
                  <a:pt x="2344" y="166291"/>
                </a:lnTo>
                <a:lnTo>
                  <a:pt x="4303" y="174636"/>
                </a:lnTo>
                <a:lnTo>
                  <a:pt x="9019" y="186448"/>
                </a:lnTo>
                <a:lnTo>
                  <a:pt x="15243" y="195826"/>
                </a:lnTo>
                <a:lnTo>
                  <a:pt x="24359" y="206343"/>
                </a:lnTo>
                <a:lnTo>
                  <a:pt x="32220" y="212288"/>
                </a:lnTo>
                <a:lnTo>
                  <a:pt x="35650" y="213873"/>
                </a:lnTo>
                <a:lnTo>
                  <a:pt x="44541" y="215634"/>
                </a:lnTo>
                <a:lnTo>
                  <a:pt x="49579" y="216104"/>
                </a:lnTo>
                <a:lnTo>
                  <a:pt x="60257" y="214086"/>
                </a:lnTo>
                <a:lnTo>
                  <a:pt x="65771" y="212215"/>
                </a:lnTo>
                <a:lnTo>
                  <a:pt x="76978" y="205055"/>
                </a:lnTo>
                <a:lnTo>
                  <a:pt x="88309" y="195523"/>
                </a:lnTo>
                <a:lnTo>
                  <a:pt x="99695" y="184936"/>
                </a:lnTo>
                <a:lnTo>
                  <a:pt x="107303" y="176589"/>
                </a:lnTo>
                <a:lnTo>
                  <a:pt x="116186" y="166261"/>
                </a:lnTo>
                <a:lnTo>
                  <a:pt x="125917" y="154614"/>
                </a:lnTo>
                <a:lnTo>
                  <a:pt x="134310" y="143991"/>
                </a:lnTo>
                <a:lnTo>
                  <a:pt x="141810" y="134052"/>
                </a:lnTo>
                <a:lnTo>
                  <a:pt x="155223" y="115388"/>
                </a:lnTo>
                <a:lnTo>
                  <a:pt x="167535" y="97568"/>
                </a:lnTo>
                <a:lnTo>
                  <a:pt x="171580" y="88816"/>
                </a:lnTo>
                <a:lnTo>
                  <a:pt x="174277" y="80124"/>
                </a:lnTo>
                <a:lnTo>
                  <a:pt x="176074" y="71471"/>
                </a:lnTo>
                <a:lnTo>
                  <a:pt x="179178" y="60940"/>
                </a:lnTo>
                <a:lnTo>
                  <a:pt x="183152" y="49157"/>
                </a:lnTo>
                <a:lnTo>
                  <a:pt x="187706" y="36539"/>
                </a:lnTo>
                <a:lnTo>
                  <a:pt x="191695" y="27175"/>
                </a:lnTo>
                <a:lnTo>
                  <a:pt x="198667" y="14230"/>
                </a:lnTo>
                <a:lnTo>
                  <a:pt x="202401" y="5302"/>
                </a:lnTo>
                <a:lnTo>
                  <a:pt x="203396" y="1587"/>
                </a:lnTo>
                <a:lnTo>
                  <a:pt x="204060" y="64"/>
                </a:lnTo>
                <a:lnTo>
                  <a:pt x="204502" y="0"/>
                </a:lnTo>
                <a:lnTo>
                  <a:pt x="204797" y="911"/>
                </a:lnTo>
                <a:lnTo>
                  <a:pt x="209763" y="38598"/>
                </a:lnTo>
                <a:lnTo>
                  <a:pt x="211162" y="53313"/>
                </a:lnTo>
                <a:lnTo>
                  <a:pt x="212095" y="66932"/>
                </a:lnTo>
                <a:lnTo>
                  <a:pt x="212716" y="79822"/>
                </a:lnTo>
                <a:lnTo>
                  <a:pt x="213407" y="106844"/>
                </a:lnTo>
                <a:lnTo>
                  <a:pt x="213592" y="120717"/>
                </a:lnTo>
                <a:lnTo>
                  <a:pt x="214667" y="138538"/>
                </a:lnTo>
                <a:lnTo>
                  <a:pt x="227608" y="297240"/>
                </a:lnTo>
                <a:lnTo>
                  <a:pt x="229551" y="335872"/>
                </a:lnTo>
                <a:lnTo>
                  <a:pt x="230414" y="363201"/>
                </a:lnTo>
                <a:lnTo>
                  <a:pt x="230645" y="374490"/>
                </a:lnTo>
                <a:lnTo>
                  <a:pt x="229846" y="384872"/>
                </a:lnTo>
                <a:lnTo>
                  <a:pt x="228360" y="394652"/>
                </a:lnTo>
                <a:lnTo>
                  <a:pt x="226418" y="404029"/>
                </a:lnTo>
                <a:lnTo>
                  <a:pt x="223218" y="414091"/>
                </a:lnTo>
                <a:lnTo>
                  <a:pt x="219179" y="424608"/>
                </a:lnTo>
                <a:lnTo>
                  <a:pt x="214582" y="435430"/>
                </a:lnTo>
                <a:lnTo>
                  <a:pt x="206934" y="449994"/>
                </a:lnTo>
                <a:lnTo>
                  <a:pt x="203561" y="455212"/>
                </a:lnTo>
                <a:lnTo>
                  <a:pt x="194733" y="463549"/>
                </a:lnTo>
                <a:lnTo>
                  <a:pt x="189712" y="467105"/>
                </a:lnTo>
                <a:lnTo>
                  <a:pt x="179053" y="471057"/>
                </a:lnTo>
                <a:lnTo>
                  <a:pt x="173544" y="472111"/>
                </a:lnTo>
                <a:lnTo>
                  <a:pt x="167966" y="471861"/>
                </a:lnTo>
                <a:lnTo>
                  <a:pt x="156688" y="469043"/>
                </a:lnTo>
                <a:lnTo>
                  <a:pt x="147866" y="464616"/>
                </a:lnTo>
                <a:lnTo>
                  <a:pt x="144180" y="462102"/>
                </a:lnTo>
                <a:lnTo>
                  <a:pt x="137544" y="454228"/>
                </a:lnTo>
                <a:lnTo>
                  <a:pt x="131420" y="444379"/>
                </a:lnTo>
                <a:lnTo>
                  <a:pt x="125523" y="433652"/>
                </a:lnTo>
                <a:lnTo>
                  <a:pt x="116848" y="416902"/>
                </a:lnTo>
                <a:lnTo>
                  <a:pt x="113649" y="403024"/>
                </a:lnTo>
                <a:lnTo>
                  <a:pt x="112796" y="395323"/>
                </a:lnTo>
                <a:lnTo>
                  <a:pt x="113180" y="387332"/>
                </a:lnTo>
                <a:lnTo>
                  <a:pt x="114388" y="379147"/>
                </a:lnTo>
                <a:lnTo>
                  <a:pt x="116146" y="370832"/>
                </a:lnTo>
                <a:lnTo>
                  <a:pt x="119223" y="362432"/>
                </a:lnTo>
                <a:lnTo>
                  <a:pt x="123180" y="353974"/>
                </a:lnTo>
                <a:lnTo>
                  <a:pt x="127722" y="345478"/>
                </a:lnTo>
                <a:lnTo>
                  <a:pt x="132656" y="336957"/>
                </a:lnTo>
                <a:lnTo>
                  <a:pt x="143217" y="319868"/>
                </a:lnTo>
                <a:lnTo>
                  <a:pt x="149653" y="310358"/>
                </a:lnTo>
                <a:lnTo>
                  <a:pt x="164424" y="289632"/>
                </a:lnTo>
                <a:lnTo>
                  <a:pt x="173316" y="279723"/>
                </a:lnTo>
                <a:lnTo>
                  <a:pt x="183054" y="270260"/>
                </a:lnTo>
                <a:lnTo>
                  <a:pt x="193356" y="261094"/>
                </a:lnTo>
                <a:lnTo>
                  <a:pt x="204987" y="253078"/>
                </a:lnTo>
                <a:lnTo>
                  <a:pt x="217503" y="245829"/>
                </a:lnTo>
                <a:lnTo>
                  <a:pt x="230609" y="239091"/>
                </a:lnTo>
                <a:lnTo>
                  <a:pt x="244110" y="233647"/>
                </a:lnTo>
                <a:lnTo>
                  <a:pt x="257872" y="229065"/>
                </a:lnTo>
                <a:lnTo>
                  <a:pt x="271810" y="225058"/>
                </a:lnTo>
                <a:lnTo>
                  <a:pt x="284911" y="220481"/>
                </a:lnTo>
                <a:lnTo>
                  <a:pt x="297456" y="215526"/>
                </a:lnTo>
                <a:lnTo>
                  <a:pt x="309629" y="210316"/>
                </a:lnTo>
                <a:lnTo>
                  <a:pt x="322507" y="206844"/>
                </a:lnTo>
                <a:lnTo>
                  <a:pt x="335855" y="204529"/>
                </a:lnTo>
                <a:lnTo>
                  <a:pt x="349515" y="202985"/>
                </a:lnTo>
                <a:lnTo>
                  <a:pt x="361480" y="201004"/>
                </a:lnTo>
                <a:lnTo>
                  <a:pt x="372314" y="198730"/>
                </a:lnTo>
                <a:lnTo>
                  <a:pt x="382395" y="196262"/>
                </a:lnTo>
                <a:lnTo>
                  <a:pt x="392925" y="194617"/>
                </a:lnTo>
                <a:lnTo>
                  <a:pt x="403755" y="193520"/>
                </a:lnTo>
                <a:lnTo>
                  <a:pt x="414785" y="192789"/>
                </a:lnTo>
                <a:lnTo>
                  <a:pt x="423091" y="193254"/>
                </a:lnTo>
                <a:lnTo>
                  <a:pt x="429581" y="194516"/>
                </a:lnTo>
                <a:lnTo>
                  <a:pt x="445417" y="1998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1717357" y="306895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465772" y="3591877"/>
            <a:ext cx="49876" cy="240031"/>
          </a:xfrm>
          <a:custGeom>
            <a:avLst/>
            <a:gdLst/>
            <a:ahLst/>
            <a:cxnLst/>
            <a:rect l="0" t="0" r="0" b="0"/>
            <a:pathLst>
              <a:path w="49876" h="240031">
                <a:moveTo>
                  <a:pt x="0" y="0"/>
                </a:moveTo>
                <a:lnTo>
                  <a:pt x="16483" y="32965"/>
                </a:lnTo>
                <a:lnTo>
                  <a:pt x="20513" y="42932"/>
                </a:lnTo>
                <a:lnTo>
                  <a:pt x="24153" y="53386"/>
                </a:lnTo>
                <a:lnTo>
                  <a:pt x="27532" y="64166"/>
                </a:lnTo>
                <a:lnTo>
                  <a:pt x="29785" y="74210"/>
                </a:lnTo>
                <a:lnTo>
                  <a:pt x="31286" y="83763"/>
                </a:lnTo>
                <a:lnTo>
                  <a:pt x="32288" y="92990"/>
                </a:lnTo>
                <a:lnTo>
                  <a:pt x="32955" y="101998"/>
                </a:lnTo>
                <a:lnTo>
                  <a:pt x="33400" y="110861"/>
                </a:lnTo>
                <a:lnTo>
                  <a:pt x="33697" y="119628"/>
                </a:lnTo>
                <a:lnTo>
                  <a:pt x="34847" y="128330"/>
                </a:lnTo>
                <a:lnTo>
                  <a:pt x="36566" y="136988"/>
                </a:lnTo>
                <a:lnTo>
                  <a:pt x="46170" y="175967"/>
                </a:lnTo>
                <a:lnTo>
                  <a:pt x="47925" y="184939"/>
                </a:lnTo>
                <a:lnTo>
                  <a:pt x="49095" y="192825"/>
                </a:lnTo>
                <a:lnTo>
                  <a:pt x="49875" y="199988"/>
                </a:lnTo>
                <a:lnTo>
                  <a:pt x="49442" y="207620"/>
                </a:lnTo>
                <a:lnTo>
                  <a:pt x="48202" y="215566"/>
                </a:lnTo>
                <a:lnTo>
                  <a:pt x="42862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474344" y="34718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620077" y="3554099"/>
            <a:ext cx="342901" cy="243519"/>
          </a:xfrm>
          <a:custGeom>
            <a:avLst/>
            <a:gdLst/>
            <a:ahLst/>
            <a:cxnLst/>
            <a:rect l="0" t="0" r="0" b="0"/>
            <a:pathLst>
              <a:path w="342901" h="243519">
                <a:moveTo>
                  <a:pt x="0" y="80641"/>
                </a:moveTo>
                <a:lnTo>
                  <a:pt x="4551" y="94293"/>
                </a:lnTo>
                <a:lnTo>
                  <a:pt x="7796" y="106887"/>
                </a:lnTo>
                <a:lnTo>
                  <a:pt x="16482" y="143741"/>
                </a:lnTo>
                <a:lnTo>
                  <a:pt x="21466" y="160807"/>
                </a:lnTo>
                <a:lnTo>
                  <a:pt x="26693" y="175995"/>
                </a:lnTo>
                <a:lnTo>
                  <a:pt x="32083" y="189930"/>
                </a:lnTo>
                <a:lnTo>
                  <a:pt x="35676" y="200173"/>
                </a:lnTo>
                <a:lnTo>
                  <a:pt x="38072" y="207954"/>
                </a:lnTo>
                <a:lnTo>
                  <a:pt x="39669" y="214093"/>
                </a:lnTo>
                <a:lnTo>
                  <a:pt x="40733" y="219139"/>
                </a:lnTo>
                <a:lnTo>
                  <a:pt x="41443" y="223456"/>
                </a:lnTo>
                <a:lnTo>
                  <a:pt x="42582" y="232676"/>
                </a:lnTo>
                <a:lnTo>
                  <a:pt x="42675" y="232480"/>
                </a:lnTo>
                <a:lnTo>
                  <a:pt x="42779" y="229722"/>
                </a:lnTo>
                <a:lnTo>
                  <a:pt x="42838" y="181857"/>
                </a:lnTo>
                <a:lnTo>
                  <a:pt x="43798" y="164311"/>
                </a:lnTo>
                <a:lnTo>
                  <a:pt x="45392" y="148803"/>
                </a:lnTo>
                <a:lnTo>
                  <a:pt x="47406" y="134655"/>
                </a:lnTo>
                <a:lnTo>
                  <a:pt x="49701" y="122365"/>
                </a:lnTo>
                <a:lnTo>
                  <a:pt x="52184" y="111315"/>
                </a:lnTo>
                <a:lnTo>
                  <a:pt x="54792" y="101090"/>
                </a:lnTo>
                <a:lnTo>
                  <a:pt x="58435" y="92368"/>
                </a:lnTo>
                <a:lnTo>
                  <a:pt x="62769" y="84649"/>
                </a:lnTo>
                <a:lnTo>
                  <a:pt x="67564" y="77598"/>
                </a:lnTo>
                <a:lnTo>
                  <a:pt x="74570" y="68135"/>
                </a:lnTo>
                <a:lnTo>
                  <a:pt x="92515" y="44920"/>
                </a:lnTo>
                <a:lnTo>
                  <a:pt x="101681" y="35872"/>
                </a:lnTo>
                <a:lnTo>
                  <a:pt x="110650" y="28887"/>
                </a:lnTo>
                <a:lnTo>
                  <a:pt x="119487" y="23279"/>
                </a:lnTo>
                <a:lnTo>
                  <a:pt x="129188" y="18586"/>
                </a:lnTo>
                <a:lnTo>
                  <a:pt x="139465" y="14506"/>
                </a:lnTo>
                <a:lnTo>
                  <a:pt x="178784" y="1114"/>
                </a:lnTo>
                <a:lnTo>
                  <a:pt x="187770" y="0"/>
                </a:lnTo>
                <a:lnTo>
                  <a:pt x="196617" y="210"/>
                </a:lnTo>
                <a:lnTo>
                  <a:pt x="205373" y="1303"/>
                </a:lnTo>
                <a:lnTo>
                  <a:pt x="213115" y="2984"/>
                </a:lnTo>
                <a:lnTo>
                  <a:pt x="220182" y="5057"/>
                </a:lnTo>
                <a:lnTo>
                  <a:pt x="226798" y="7391"/>
                </a:lnTo>
                <a:lnTo>
                  <a:pt x="233114" y="9900"/>
                </a:lnTo>
                <a:lnTo>
                  <a:pt x="239229" y="12525"/>
                </a:lnTo>
                <a:lnTo>
                  <a:pt x="245211" y="15228"/>
                </a:lnTo>
                <a:lnTo>
                  <a:pt x="251104" y="18935"/>
                </a:lnTo>
                <a:lnTo>
                  <a:pt x="256938" y="23311"/>
                </a:lnTo>
                <a:lnTo>
                  <a:pt x="262732" y="28133"/>
                </a:lnTo>
                <a:lnTo>
                  <a:pt x="267547" y="36111"/>
                </a:lnTo>
                <a:lnTo>
                  <a:pt x="271710" y="46192"/>
                </a:lnTo>
                <a:lnTo>
                  <a:pt x="285234" y="87489"/>
                </a:lnTo>
                <a:lnTo>
                  <a:pt x="287311" y="96636"/>
                </a:lnTo>
                <a:lnTo>
                  <a:pt x="288696" y="105591"/>
                </a:lnTo>
                <a:lnTo>
                  <a:pt x="289619" y="114420"/>
                </a:lnTo>
                <a:lnTo>
                  <a:pt x="291187" y="125067"/>
                </a:lnTo>
                <a:lnTo>
                  <a:pt x="295469" y="149598"/>
                </a:lnTo>
                <a:lnTo>
                  <a:pt x="296992" y="159950"/>
                </a:lnTo>
                <a:lnTo>
                  <a:pt x="298007" y="168756"/>
                </a:lnTo>
                <a:lnTo>
                  <a:pt x="298684" y="176532"/>
                </a:lnTo>
                <a:lnTo>
                  <a:pt x="300087" y="184573"/>
                </a:lnTo>
                <a:lnTo>
                  <a:pt x="301976" y="192792"/>
                </a:lnTo>
                <a:lnTo>
                  <a:pt x="304187" y="201128"/>
                </a:lnTo>
                <a:lnTo>
                  <a:pt x="306614" y="207638"/>
                </a:lnTo>
                <a:lnTo>
                  <a:pt x="309184" y="212930"/>
                </a:lnTo>
                <a:lnTo>
                  <a:pt x="311850" y="217411"/>
                </a:lnTo>
                <a:lnTo>
                  <a:pt x="319893" y="224930"/>
                </a:lnTo>
                <a:lnTo>
                  <a:pt x="342900" y="2435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1134427" y="3319455"/>
            <a:ext cx="94298" cy="469591"/>
          </a:xfrm>
          <a:custGeom>
            <a:avLst/>
            <a:gdLst/>
            <a:ahLst/>
            <a:cxnLst/>
            <a:rect l="0" t="0" r="0" b="0"/>
            <a:pathLst>
              <a:path w="94298" h="469591">
                <a:moveTo>
                  <a:pt x="0" y="23820"/>
                </a:moveTo>
                <a:lnTo>
                  <a:pt x="4551" y="14718"/>
                </a:lnTo>
                <a:lnTo>
                  <a:pt x="6844" y="11084"/>
                </a:lnTo>
                <a:lnTo>
                  <a:pt x="9325" y="7710"/>
                </a:lnTo>
                <a:lnTo>
                  <a:pt x="11932" y="4507"/>
                </a:lnTo>
                <a:lnTo>
                  <a:pt x="14622" y="2372"/>
                </a:lnTo>
                <a:lnTo>
                  <a:pt x="17368" y="949"/>
                </a:lnTo>
                <a:lnTo>
                  <a:pt x="20151" y="0"/>
                </a:lnTo>
                <a:lnTo>
                  <a:pt x="22959" y="1272"/>
                </a:lnTo>
                <a:lnTo>
                  <a:pt x="25783" y="4025"/>
                </a:lnTo>
                <a:lnTo>
                  <a:pt x="28619" y="7766"/>
                </a:lnTo>
                <a:lnTo>
                  <a:pt x="31462" y="12165"/>
                </a:lnTo>
                <a:lnTo>
                  <a:pt x="34309" y="17002"/>
                </a:lnTo>
                <a:lnTo>
                  <a:pt x="37160" y="22132"/>
                </a:lnTo>
                <a:lnTo>
                  <a:pt x="39061" y="28410"/>
                </a:lnTo>
                <a:lnTo>
                  <a:pt x="41173" y="43005"/>
                </a:lnTo>
                <a:lnTo>
                  <a:pt x="46913" y="90041"/>
                </a:lnTo>
                <a:lnTo>
                  <a:pt x="48420" y="106067"/>
                </a:lnTo>
                <a:lnTo>
                  <a:pt x="49425" y="120561"/>
                </a:lnTo>
                <a:lnTo>
                  <a:pt x="50095" y="134034"/>
                </a:lnTo>
                <a:lnTo>
                  <a:pt x="50839" y="161704"/>
                </a:lnTo>
                <a:lnTo>
                  <a:pt x="51038" y="175750"/>
                </a:lnTo>
                <a:lnTo>
                  <a:pt x="52123" y="188924"/>
                </a:lnTo>
                <a:lnTo>
                  <a:pt x="53798" y="201516"/>
                </a:lnTo>
                <a:lnTo>
                  <a:pt x="67883" y="285509"/>
                </a:lnTo>
                <a:lnTo>
                  <a:pt x="71925" y="306864"/>
                </a:lnTo>
                <a:lnTo>
                  <a:pt x="75573" y="323959"/>
                </a:lnTo>
                <a:lnTo>
                  <a:pt x="78957" y="338212"/>
                </a:lnTo>
                <a:lnTo>
                  <a:pt x="81213" y="350572"/>
                </a:lnTo>
                <a:lnTo>
                  <a:pt x="82717" y="361670"/>
                </a:lnTo>
                <a:lnTo>
                  <a:pt x="83720" y="371925"/>
                </a:lnTo>
                <a:lnTo>
                  <a:pt x="85340" y="381620"/>
                </a:lnTo>
                <a:lnTo>
                  <a:pt x="87374" y="390941"/>
                </a:lnTo>
                <a:lnTo>
                  <a:pt x="89682" y="400012"/>
                </a:lnTo>
                <a:lnTo>
                  <a:pt x="91220" y="408917"/>
                </a:lnTo>
                <a:lnTo>
                  <a:pt x="92246" y="417711"/>
                </a:lnTo>
                <a:lnTo>
                  <a:pt x="93386" y="433198"/>
                </a:lnTo>
                <a:lnTo>
                  <a:pt x="93892" y="443256"/>
                </a:lnTo>
                <a:lnTo>
                  <a:pt x="94117" y="453441"/>
                </a:lnTo>
                <a:lnTo>
                  <a:pt x="94297" y="469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1031557" y="3465367"/>
            <a:ext cx="977266" cy="291768"/>
          </a:xfrm>
          <a:custGeom>
            <a:avLst/>
            <a:gdLst/>
            <a:ahLst/>
            <a:cxnLst/>
            <a:rect l="0" t="0" r="0" b="0"/>
            <a:pathLst>
              <a:path w="977266" h="291768">
                <a:moveTo>
                  <a:pt x="0" y="117937"/>
                </a:moveTo>
                <a:lnTo>
                  <a:pt x="43176" y="117937"/>
                </a:lnTo>
                <a:lnTo>
                  <a:pt x="58312" y="116985"/>
                </a:lnTo>
                <a:lnTo>
                  <a:pt x="100529" y="113387"/>
                </a:lnTo>
                <a:lnTo>
                  <a:pt x="143422" y="108612"/>
                </a:lnTo>
                <a:lnTo>
                  <a:pt x="164195" y="106006"/>
                </a:lnTo>
                <a:lnTo>
                  <a:pt x="190426" y="101411"/>
                </a:lnTo>
                <a:lnTo>
                  <a:pt x="252591" y="88685"/>
                </a:lnTo>
                <a:lnTo>
                  <a:pt x="316248" y="74557"/>
                </a:lnTo>
                <a:lnTo>
                  <a:pt x="343437" y="67542"/>
                </a:lnTo>
                <a:lnTo>
                  <a:pt x="365999" y="61250"/>
                </a:lnTo>
                <a:lnTo>
                  <a:pt x="388726" y="55278"/>
                </a:lnTo>
                <a:lnTo>
                  <a:pt x="406447" y="46909"/>
                </a:lnTo>
                <a:lnTo>
                  <a:pt x="420673" y="37792"/>
                </a:lnTo>
                <a:lnTo>
                  <a:pt x="433346" y="30565"/>
                </a:lnTo>
                <a:lnTo>
                  <a:pt x="447868" y="21638"/>
                </a:lnTo>
                <a:lnTo>
                  <a:pt x="455741" y="16590"/>
                </a:lnTo>
                <a:lnTo>
                  <a:pt x="467029" y="8442"/>
                </a:lnTo>
                <a:lnTo>
                  <a:pt x="471373" y="4935"/>
                </a:lnTo>
                <a:lnTo>
                  <a:pt x="472364" y="2598"/>
                </a:lnTo>
                <a:lnTo>
                  <a:pt x="471119" y="1040"/>
                </a:lnTo>
                <a:lnTo>
                  <a:pt x="468384" y="0"/>
                </a:lnTo>
                <a:lnTo>
                  <a:pt x="464656" y="260"/>
                </a:lnTo>
                <a:lnTo>
                  <a:pt x="455434" y="3089"/>
                </a:lnTo>
                <a:lnTo>
                  <a:pt x="447525" y="7521"/>
                </a:lnTo>
                <a:lnTo>
                  <a:pt x="437025" y="15524"/>
                </a:lnTo>
                <a:lnTo>
                  <a:pt x="416483" y="31780"/>
                </a:lnTo>
                <a:lnTo>
                  <a:pt x="408148" y="39545"/>
                </a:lnTo>
                <a:lnTo>
                  <a:pt x="401639" y="46625"/>
                </a:lnTo>
                <a:lnTo>
                  <a:pt x="396347" y="53251"/>
                </a:lnTo>
                <a:lnTo>
                  <a:pt x="390914" y="60526"/>
                </a:lnTo>
                <a:lnTo>
                  <a:pt x="379797" y="76229"/>
                </a:lnTo>
                <a:lnTo>
                  <a:pt x="375118" y="84417"/>
                </a:lnTo>
                <a:lnTo>
                  <a:pt x="371046" y="92733"/>
                </a:lnTo>
                <a:lnTo>
                  <a:pt x="367379" y="101135"/>
                </a:lnTo>
                <a:lnTo>
                  <a:pt x="363029" y="109593"/>
                </a:lnTo>
                <a:lnTo>
                  <a:pt x="358225" y="118090"/>
                </a:lnTo>
                <a:lnTo>
                  <a:pt x="353116" y="126611"/>
                </a:lnTo>
                <a:lnTo>
                  <a:pt x="349711" y="135150"/>
                </a:lnTo>
                <a:lnTo>
                  <a:pt x="347441" y="143700"/>
                </a:lnTo>
                <a:lnTo>
                  <a:pt x="345927" y="152258"/>
                </a:lnTo>
                <a:lnTo>
                  <a:pt x="344918" y="159868"/>
                </a:lnTo>
                <a:lnTo>
                  <a:pt x="344245" y="166846"/>
                </a:lnTo>
                <a:lnTo>
                  <a:pt x="343797" y="173403"/>
                </a:lnTo>
                <a:lnTo>
                  <a:pt x="343498" y="179679"/>
                </a:lnTo>
                <a:lnTo>
                  <a:pt x="343166" y="191734"/>
                </a:lnTo>
                <a:lnTo>
                  <a:pt x="344982" y="197615"/>
                </a:lnTo>
                <a:lnTo>
                  <a:pt x="348098" y="203441"/>
                </a:lnTo>
                <a:lnTo>
                  <a:pt x="352080" y="209230"/>
                </a:lnTo>
                <a:lnTo>
                  <a:pt x="359045" y="218202"/>
                </a:lnTo>
                <a:lnTo>
                  <a:pt x="362236" y="221928"/>
                </a:lnTo>
                <a:lnTo>
                  <a:pt x="373401" y="228608"/>
                </a:lnTo>
                <a:lnTo>
                  <a:pt x="380379" y="231723"/>
                </a:lnTo>
                <a:lnTo>
                  <a:pt x="395752" y="235184"/>
                </a:lnTo>
                <a:lnTo>
                  <a:pt x="423012" y="237132"/>
                </a:lnTo>
                <a:lnTo>
                  <a:pt x="444228" y="237588"/>
                </a:lnTo>
                <a:lnTo>
                  <a:pt x="466357" y="237791"/>
                </a:lnTo>
                <a:lnTo>
                  <a:pt x="491432" y="235341"/>
                </a:lnTo>
                <a:lnTo>
                  <a:pt x="517499" y="230124"/>
                </a:lnTo>
                <a:lnTo>
                  <a:pt x="541785" y="221456"/>
                </a:lnTo>
                <a:lnTo>
                  <a:pt x="552642" y="216477"/>
                </a:lnTo>
                <a:lnTo>
                  <a:pt x="562738" y="211253"/>
                </a:lnTo>
                <a:lnTo>
                  <a:pt x="572326" y="205866"/>
                </a:lnTo>
                <a:lnTo>
                  <a:pt x="593140" y="194799"/>
                </a:lnTo>
                <a:lnTo>
                  <a:pt x="604024" y="189181"/>
                </a:lnTo>
                <a:lnTo>
                  <a:pt x="613185" y="182578"/>
                </a:lnTo>
                <a:lnTo>
                  <a:pt x="621197" y="175319"/>
                </a:lnTo>
                <a:lnTo>
                  <a:pt x="636133" y="159633"/>
                </a:lnTo>
                <a:lnTo>
                  <a:pt x="652296" y="143136"/>
                </a:lnTo>
                <a:lnTo>
                  <a:pt x="660606" y="132831"/>
                </a:lnTo>
                <a:lnTo>
                  <a:pt x="669004" y="121200"/>
                </a:lnTo>
                <a:lnTo>
                  <a:pt x="698463" y="77413"/>
                </a:lnTo>
                <a:lnTo>
                  <a:pt x="702815" y="69014"/>
                </a:lnTo>
                <a:lnTo>
                  <a:pt x="705715" y="61509"/>
                </a:lnTo>
                <a:lnTo>
                  <a:pt x="707650" y="54601"/>
                </a:lnTo>
                <a:lnTo>
                  <a:pt x="708939" y="49043"/>
                </a:lnTo>
                <a:lnTo>
                  <a:pt x="710371" y="40328"/>
                </a:lnTo>
                <a:lnTo>
                  <a:pt x="711008" y="33279"/>
                </a:lnTo>
                <a:lnTo>
                  <a:pt x="711178" y="30066"/>
                </a:lnTo>
                <a:lnTo>
                  <a:pt x="710339" y="27924"/>
                </a:lnTo>
                <a:lnTo>
                  <a:pt x="708826" y="26496"/>
                </a:lnTo>
                <a:lnTo>
                  <a:pt x="706866" y="25544"/>
                </a:lnTo>
                <a:lnTo>
                  <a:pt x="705559" y="25862"/>
                </a:lnTo>
                <a:lnTo>
                  <a:pt x="704688" y="27026"/>
                </a:lnTo>
                <a:lnTo>
                  <a:pt x="698738" y="44841"/>
                </a:lnTo>
                <a:lnTo>
                  <a:pt x="697283" y="53967"/>
                </a:lnTo>
                <a:lnTo>
                  <a:pt x="696313" y="64812"/>
                </a:lnTo>
                <a:lnTo>
                  <a:pt x="695666" y="76806"/>
                </a:lnTo>
                <a:lnTo>
                  <a:pt x="696187" y="95279"/>
                </a:lnTo>
                <a:lnTo>
                  <a:pt x="700519" y="166575"/>
                </a:lnTo>
                <a:lnTo>
                  <a:pt x="701867" y="207182"/>
                </a:lnTo>
                <a:lnTo>
                  <a:pt x="703179" y="222201"/>
                </a:lnTo>
                <a:lnTo>
                  <a:pt x="705006" y="234119"/>
                </a:lnTo>
                <a:lnTo>
                  <a:pt x="707176" y="243969"/>
                </a:lnTo>
                <a:lnTo>
                  <a:pt x="708623" y="252441"/>
                </a:lnTo>
                <a:lnTo>
                  <a:pt x="709588" y="259994"/>
                </a:lnTo>
                <a:lnTo>
                  <a:pt x="710231" y="266935"/>
                </a:lnTo>
                <a:lnTo>
                  <a:pt x="710660" y="272514"/>
                </a:lnTo>
                <a:lnTo>
                  <a:pt x="711136" y="281253"/>
                </a:lnTo>
                <a:lnTo>
                  <a:pt x="712216" y="284917"/>
                </a:lnTo>
                <a:lnTo>
                  <a:pt x="715955" y="291528"/>
                </a:lnTo>
                <a:lnTo>
                  <a:pt x="717334" y="291767"/>
                </a:lnTo>
                <a:lnTo>
                  <a:pt x="718252" y="290021"/>
                </a:lnTo>
                <a:lnTo>
                  <a:pt x="718865" y="286953"/>
                </a:lnTo>
                <a:lnTo>
                  <a:pt x="719273" y="271572"/>
                </a:lnTo>
                <a:lnTo>
                  <a:pt x="719727" y="218922"/>
                </a:lnTo>
                <a:lnTo>
                  <a:pt x="720800" y="195738"/>
                </a:lnTo>
                <a:lnTo>
                  <a:pt x="722469" y="176472"/>
                </a:lnTo>
                <a:lnTo>
                  <a:pt x="724533" y="159818"/>
                </a:lnTo>
                <a:lnTo>
                  <a:pt x="728767" y="143001"/>
                </a:lnTo>
                <a:lnTo>
                  <a:pt x="734447" y="126074"/>
                </a:lnTo>
                <a:lnTo>
                  <a:pt x="741091" y="109074"/>
                </a:lnTo>
                <a:lnTo>
                  <a:pt x="748379" y="94883"/>
                </a:lnTo>
                <a:lnTo>
                  <a:pt x="756094" y="82566"/>
                </a:lnTo>
                <a:lnTo>
                  <a:pt x="764095" y="71496"/>
                </a:lnTo>
                <a:lnTo>
                  <a:pt x="772287" y="62212"/>
                </a:lnTo>
                <a:lnTo>
                  <a:pt x="780605" y="54117"/>
                </a:lnTo>
                <a:lnTo>
                  <a:pt x="789009" y="46815"/>
                </a:lnTo>
                <a:lnTo>
                  <a:pt x="799373" y="40995"/>
                </a:lnTo>
                <a:lnTo>
                  <a:pt x="823590" y="31989"/>
                </a:lnTo>
                <a:lnTo>
                  <a:pt x="847687" y="24811"/>
                </a:lnTo>
                <a:lnTo>
                  <a:pt x="872050" y="18445"/>
                </a:lnTo>
                <a:lnTo>
                  <a:pt x="898753" y="12441"/>
                </a:lnTo>
                <a:lnTo>
                  <a:pt x="923956" y="9138"/>
                </a:lnTo>
                <a:lnTo>
                  <a:pt x="954484" y="7278"/>
                </a:lnTo>
                <a:lnTo>
                  <a:pt x="977265" y="6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2054987" y="3454717"/>
            <a:ext cx="205910" cy="264437"/>
          </a:xfrm>
          <a:custGeom>
            <a:avLst/>
            <a:gdLst/>
            <a:ahLst/>
            <a:cxnLst/>
            <a:rect l="0" t="0" r="0" b="0"/>
            <a:pathLst>
              <a:path w="205910" h="264437">
                <a:moveTo>
                  <a:pt x="202438" y="0"/>
                </a:moveTo>
                <a:lnTo>
                  <a:pt x="175132" y="0"/>
                </a:lnTo>
                <a:lnTo>
                  <a:pt x="164232" y="953"/>
                </a:lnTo>
                <a:lnTo>
                  <a:pt x="154107" y="2540"/>
                </a:lnTo>
                <a:lnTo>
                  <a:pt x="144500" y="4551"/>
                </a:lnTo>
                <a:lnTo>
                  <a:pt x="135237" y="6844"/>
                </a:lnTo>
                <a:lnTo>
                  <a:pt x="126205" y="9325"/>
                </a:lnTo>
                <a:lnTo>
                  <a:pt x="117326" y="11932"/>
                </a:lnTo>
                <a:lnTo>
                  <a:pt x="77524" y="24702"/>
                </a:lnTo>
                <a:lnTo>
                  <a:pt x="65822" y="29803"/>
                </a:lnTo>
                <a:lnTo>
                  <a:pt x="56115" y="35109"/>
                </a:lnTo>
                <a:lnTo>
                  <a:pt x="47740" y="40551"/>
                </a:lnTo>
                <a:lnTo>
                  <a:pt x="40250" y="45132"/>
                </a:lnTo>
                <a:lnTo>
                  <a:pt x="33353" y="49138"/>
                </a:lnTo>
                <a:lnTo>
                  <a:pt x="26850" y="52761"/>
                </a:lnTo>
                <a:lnTo>
                  <a:pt x="20609" y="57082"/>
                </a:lnTo>
                <a:lnTo>
                  <a:pt x="14543" y="61867"/>
                </a:lnTo>
                <a:lnTo>
                  <a:pt x="8595" y="66962"/>
                </a:lnTo>
                <a:lnTo>
                  <a:pt x="4629" y="72264"/>
                </a:lnTo>
                <a:lnTo>
                  <a:pt x="1985" y="77704"/>
                </a:lnTo>
                <a:lnTo>
                  <a:pt x="222" y="83235"/>
                </a:lnTo>
                <a:lnTo>
                  <a:pt x="0" y="87875"/>
                </a:lnTo>
                <a:lnTo>
                  <a:pt x="804" y="91921"/>
                </a:lnTo>
                <a:lnTo>
                  <a:pt x="4238" y="99909"/>
                </a:lnTo>
                <a:lnTo>
                  <a:pt x="8939" y="109809"/>
                </a:lnTo>
                <a:lnTo>
                  <a:pt x="12478" y="114163"/>
                </a:lnTo>
                <a:lnTo>
                  <a:pt x="16743" y="118019"/>
                </a:lnTo>
                <a:lnTo>
                  <a:pt x="21491" y="121542"/>
                </a:lnTo>
                <a:lnTo>
                  <a:pt x="34387" y="130536"/>
                </a:lnTo>
                <a:lnTo>
                  <a:pt x="65949" y="151833"/>
                </a:lnTo>
                <a:lnTo>
                  <a:pt x="75250" y="157419"/>
                </a:lnTo>
                <a:lnTo>
                  <a:pt x="85261" y="163048"/>
                </a:lnTo>
                <a:lnTo>
                  <a:pt x="108449" y="175336"/>
                </a:lnTo>
                <a:lnTo>
                  <a:pt x="137805" y="190322"/>
                </a:lnTo>
                <a:lnTo>
                  <a:pt x="151729" y="198319"/>
                </a:lnTo>
                <a:lnTo>
                  <a:pt x="164822" y="206507"/>
                </a:lnTo>
                <a:lnTo>
                  <a:pt x="177360" y="214824"/>
                </a:lnTo>
                <a:lnTo>
                  <a:pt x="185719" y="221321"/>
                </a:lnTo>
                <a:lnTo>
                  <a:pt x="191292" y="226605"/>
                </a:lnTo>
                <a:lnTo>
                  <a:pt x="195007" y="231080"/>
                </a:lnTo>
                <a:lnTo>
                  <a:pt x="198436" y="235016"/>
                </a:lnTo>
                <a:lnTo>
                  <a:pt x="204787" y="241929"/>
                </a:lnTo>
                <a:lnTo>
                  <a:pt x="205909" y="244154"/>
                </a:lnTo>
                <a:lnTo>
                  <a:pt x="205704" y="245636"/>
                </a:lnTo>
                <a:lnTo>
                  <a:pt x="204615" y="246625"/>
                </a:lnTo>
                <a:lnTo>
                  <a:pt x="203889" y="248237"/>
                </a:lnTo>
                <a:lnTo>
                  <a:pt x="203083" y="252567"/>
                </a:lnTo>
                <a:lnTo>
                  <a:pt x="200963" y="254103"/>
                </a:lnTo>
                <a:lnTo>
                  <a:pt x="197644" y="255127"/>
                </a:lnTo>
                <a:lnTo>
                  <a:pt x="193527" y="255810"/>
                </a:lnTo>
                <a:lnTo>
                  <a:pt x="188877" y="257218"/>
                </a:lnTo>
                <a:lnTo>
                  <a:pt x="183872" y="259109"/>
                </a:lnTo>
                <a:lnTo>
                  <a:pt x="178631" y="261322"/>
                </a:lnTo>
                <a:lnTo>
                  <a:pt x="172279" y="262797"/>
                </a:lnTo>
                <a:lnTo>
                  <a:pt x="165187" y="263780"/>
                </a:lnTo>
                <a:lnTo>
                  <a:pt x="157601" y="264436"/>
                </a:lnTo>
                <a:lnTo>
                  <a:pt x="144924" y="263921"/>
                </a:lnTo>
                <a:lnTo>
                  <a:pt x="128853" y="262625"/>
                </a:lnTo>
                <a:lnTo>
                  <a:pt x="96391" y="259597"/>
                </a:lnTo>
                <a:lnTo>
                  <a:pt x="85067" y="258790"/>
                </a:lnTo>
                <a:lnTo>
                  <a:pt x="56705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2308859" y="3456181"/>
            <a:ext cx="331335" cy="229765"/>
          </a:xfrm>
          <a:custGeom>
            <a:avLst/>
            <a:gdLst/>
            <a:ahLst/>
            <a:cxnLst/>
            <a:rect l="0" t="0" r="0" b="0"/>
            <a:pathLst>
              <a:path w="331335" h="229765">
                <a:moveTo>
                  <a:pt x="0" y="169986"/>
                </a:moveTo>
                <a:lnTo>
                  <a:pt x="13653" y="165435"/>
                </a:lnTo>
                <a:lnTo>
                  <a:pt x="21484" y="163142"/>
                </a:lnTo>
                <a:lnTo>
                  <a:pt x="49758" y="155364"/>
                </a:lnTo>
                <a:lnTo>
                  <a:pt x="77608" y="147027"/>
                </a:lnTo>
                <a:lnTo>
                  <a:pt x="98628" y="141367"/>
                </a:lnTo>
                <a:lnTo>
                  <a:pt x="113377" y="138524"/>
                </a:lnTo>
                <a:lnTo>
                  <a:pt x="130830" y="135676"/>
                </a:lnTo>
                <a:lnTo>
                  <a:pt x="150085" y="132826"/>
                </a:lnTo>
                <a:lnTo>
                  <a:pt x="169589" y="128068"/>
                </a:lnTo>
                <a:lnTo>
                  <a:pt x="189260" y="122038"/>
                </a:lnTo>
                <a:lnTo>
                  <a:pt x="250533" y="100931"/>
                </a:lnTo>
                <a:lnTo>
                  <a:pt x="260367" y="97279"/>
                </a:lnTo>
                <a:lnTo>
                  <a:pt x="268829" y="93892"/>
                </a:lnTo>
                <a:lnTo>
                  <a:pt x="276374" y="90682"/>
                </a:lnTo>
                <a:lnTo>
                  <a:pt x="283310" y="86637"/>
                </a:lnTo>
                <a:lnTo>
                  <a:pt x="289838" y="82035"/>
                </a:lnTo>
                <a:lnTo>
                  <a:pt x="296095" y="77062"/>
                </a:lnTo>
                <a:lnTo>
                  <a:pt x="301220" y="72794"/>
                </a:lnTo>
                <a:lnTo>
                  <a:pt x="305588" y="68996"/>
                </a:lnTo>
                <a:lnTo>
                  <a:pt x="309453" y="65512"/>
                </a:lnTo>
                <a:lnTo>
                  <a:pt x="313935" y="60332"/>
                </a:lnTo>
                <a:lnTo>
                  <a:pt x="318827" y="54021"/>
                </a:lnTo>
                <a:lnTo>
                  <a:pt x="323994" y="46956"/>
                </a:lnTo>
                <a:lnTo>
                  <a:pt x="327439" y="41293"/>
                </a:lnTo>
                <a:lnTo>
                  <a:pt x="329735" y="36566"/>
                </a:lnTo>
                <a:lnTo>
                  <a:pt x="331266" y="32462"/>
                </a:lnTo>
                <a:lnTo>
                  <a:pt x="331334" y="27821"/>
                </a:lnTo>
                <a:lnTo>
                  <a:pt x="330427" y="22822"/>
                </a:lnTo>
                <a:lnTo>
                  <a:pt x="328870" y="17584"/>
                </a:lnTo>
                <a:lnTo>
                  <a:pt x="326879" y="14092"/>
                </a:lnTo>
                <a:lnTo>
                  <a:pt x="324600" y="11765"/>
                </a:lnTo>
                <a:lnTo>
                  <a:pt x="317622" y="8225"/>
                </a:lnTo>
                <a:lnTo>
                  <a:pt x="311761" y="5948"/>
                </a:lnTo>
                <a:lnTo>
                  <a:pt x="304995" y="3477"/>
                </a:lnTo>
                <a:lnTo>
                  <a:pt x="298581" y="1830"/>
                </a:lnTo>
                <a:lnTo>
                  <a:pt x="292399" y="732"/>
                </a:lnTo>
                <a:lnTo>
                  <a:pt x="286373" y="0"/>
                </a:lnTo>
                <a:lnTo>
                  <a:pt x="279498" y="464"/>
                </a:lnTo>
                <a:lnTo>
                  <a:pt x="272057" y="1727"/>
                </a:lnTo>
                <a:lnTo>
                  <a:pt x="264239" y="3521"/>
                </a:lnTo>
                <a:lnTo>
                  <a:pt x="256170" y="5669"/>
                </a:lnTo>
                <a:lnTo>
                  <a:pt x="239583" y="10596"/>
                </a:lnTo>
                <a:lnTo>
                  <a:pt x="214180" y="18725"/>
                </a:lnTo>
                <a:lnTo>
                  <a:pt x="204700" y="22473"/>
                </a:lnTo>
                <a:lnTo>
                  <a:pt x="194569" y="26877"/>
                </a:lnTo>
                <a:lnTo>
                  <a:pt x="184005" y="31717"/>
                </a:lnTo>
                <a:lnTo>
                  <a:pt x="175058" y="36849"/>
                </a:lnTo>
                <a:lnTo>
                  <a:pt x="167188" y="42176"/>
                </a:lnTo>
                <a:lnTo>
                  <a:pt x="160036" y="47632"/>
                </a:lnTo>
                <a:lnTo>
                  <a:pt x="152411" y="54126"/>
                </a:lnTo>
                <a:lnTo>
                  <a:pt x="144470" y="61314"/>
                </a:lnTo>
                <a:lnTo>
                  <a:pt x="128027" y="76920"/>
                </a:lnTo>
                <a:lnTo>
                  <a:pt x="111194" y="93381"/>
                </a:lnTo>
                <a:lnTo>
                  <a:pt x="104609" y="100818"/>
                </a:lnTo>
                <a:lnTo>
                  <a:pt x="99267" y="107682"/>
                </a:lnTo>
                <a:lnTo>
                  <a:pt x="94753" y="114162"/>
                </a:lnTo>
                <a:lnTo>
                  <a:pt x="89839" y="123245"/>
                </a:lnTo>
                <a:lnTo>
                  <a:pt x="84658" y="134063"/>
                </a:lnTo>
                <a:lnTo>
                  <a:pt x="79299" y="146038"/>
                </a:lnTo>
                <a:lnTo>
                  <a:pt x="75726" y="155926"/>
                </a:lnTo>
                <a:lnTo>
                  <a:pt x="73344" y="164422"/>
                </a:lnTo>
                <a:lnTo>
                  <a:pt x="71756" y="171992"/>
                </a:lnTo>
                <a:lnTo>
                  <a:pt x="71650" y="178944"/>
                </a:lnTo>
                <a:lnTo>
                  <a:pt x="72532" y="185483"/>
                </a:lnTo>
                <a:lnTo>
                  <a:pt x="74072" y="191747"/>
                </a:lnTo>
                <a:lnTo>
                  <a:pt x="76052" y="196876"/>
                </a:lnTo>
                <a:lnTo>
                  <a:pt x="78324" y="201248"/>
                </a:lnTo>
                <a:lnTo>
                  <a:pt x="80791" y="205114"/>
                </a:lnTo>
                <a:lnTo>
                  <a:pt x="88612" y="211951"/>
                </a:lnTo>
                <a:lnTo>
                  <a:pt x="93365" y="215108"/>
                </a:lnTo>
                <a:lnTo>
                  <a:pt x="99391" y="218165"/>
                </a:lnTo>
                <a:lnTo>
                  <a:pt x="106266" y="221155"/>
                </a:lnTo>
                <a:lnTo>
                  <a:pt x="113707" y="224101"/>
                </a:lnTo>
                <a:lnTo>
                  <a:pt x="123429" y="226065"/>
                </a:lnTo>
                <a:lnTo>
                  <a:pt x="134674" y="227375"/>
                </a:lnTo>
                <a:lnTo>
                  <a:pt x="146933" y="228248"/>
                </a:lnTo>
                <a:lnTo>
                  <a:pt x="159868" y="228830"/>
                </a:lnTo>
                <a:lnTo>
                  <a:pt x="186940" y="229476"/>
                </a:lnTo>
                <a:lnTo>
                  <a:pt x="212307" y="229764"/>
                </a:lnTo>
                <a:lnTo>
                  <a:pt x="274320" y="2214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2739692" y="3277587"/>
            <a:ext cx="426419" cy="403796"/>
          </a:xfrm>
          <a:custGeom>
            <a:avLst/>
            <a:gdLst/>
            <a:ahLst/>
            <a:cxnLst/>
            <a:rect l="0" t="0" r="0" b="0"/>
            <a:pathLst>
              <a:path w="426419" h="403796">
                <a:moveTo>
                  <a:pt x="186387" y="194275"/>
                </a:moveTo>
                <a:lnTo>
                  <a:pt x="172735" y="189725"/>
                </a:lnTo>
                <a:lnTo>
                  <a:pt x="159694" y="186894"/>
                </a:lnTo>
                <a:lnTo>
                  <a:pt x="147854" y="188772"/>
                </a:lnTo>
                <a:lnTo>
                  <a:pt x="140696" y="190607"/>
                </a:lnTo>
                <a:lnTo>
                  <a:pt x="127663" y="197725"/>
                </a:lnTo>
                <a:lnTo>
                  <a:pt x="114568" y="207238"/>
                </a:lnTo>
                <a:lnTo>
                  <a:pt x="82877" y="228868"/>
                </a:lnTo>
                <a:lnTo>
                  <a:pt x="74518" y="234482"/>
                </a:lnTo>
                <a:lnTo>
                  <a:pt x="67041" y="241082"/>
                </a:lnTo>
                <a:lnTo>
                  <a:pt x="60150" y="248340"/>
                </a:lnTo>
                <a:lnTo>
                  <a:pt x="53652" y="256036"/>
                </a:lnTo>
                <a:lnTo>
                  <a:pt x="47415" y="264024"/>
                </a:lnTo>
                <a:lnTo>
                  <a:pt x="41351" y="272207"/>
                </a:lnTo>
                <a:lnTo>
                  <a:pt x="29535" y="288919"/>
                </a:lnTo>
                <a:lnTo>
                  <a:pt x="17933" y="305872"/>
                </a:lnTo>
                <a:lnTo>
                  <a:pt x="13124" y="313440"/>
                </a:lnTo>
                <a:lnTo>
                  <a:pt x="8966" y="320391"/>
                </a:lnTo>
                <a:lnTo>
                  <a:pt x="5242" y="326930"/>
                </a:lnTo>
                <a:lnTo>
                  <a:pt x="1103" y="339275"/>
                </a:lnTo>
                <a:lnTo>
                  <a:pt x="0" y="345234"/>
                </a:lnTo>
                <a:lnTo>
                  <a:pt x="216" y="351112"/>
                </a:lnTo>
                <a:lnTo>
                  <a:pt x="2997" y="362723"/>
                </a:lnTo>
                <a:lnTo>
                  <a:pt x="6025" y="367533"/>
                </a:lnTo>
                <a:lnTo>
                  <a:pt x="14469" y="375419"/>
                </a:lnTo>
                <a:lnTo>
                  <a:pt x="24572" y="382098"/>
                </a:lnTo>
                <a:lnTo>
                  <a:pt x="36364" y="388242"/>
                </a:lnTo>
                <a:lnTo>
                  <a:pt x="43510" y="391214"/>
                </a:lnTo>
                <a:lnTo>
                  <a:pt x="51131" y="394148"/>
                </a:lnTo>
                <a:lnTo>
                  <a:pt x="67218" y="399947"/>
                </a:lnTo>
                <a:lnTo>
                  <a:pt x="75509" y="402827"/>
                </a:lnTo>
                <a:lnTo>
                  <a:pt x="83893" y="403795"/>
                </a:lnTo>
                <a:lnTo>
                  <a:pt x="92341" y="403487"/>
                </a:lnTo>
                <a:lnTo>
                  <a:pt x="100830" y="402330"/>
                </a:lnTo>
                <a:lnTo>
                  <a:pt x="110299" y="401558"/>
                </a:lnTo>
                <a:lnTo>
                  <a:pt x="120422" y="401044"/>
                </a:lnTo>
                <a:lnTo>
                  <a:pt x="130980" y="400701"/>
                </a:lnTo>
                <a:lnTo>
                  <a:pt x="141829" y="399520"/>
                </a:lnTo>
                <a:lnTo>
                  <a:pt x="152872" y="397780"/>
                </a:lnTo>
                <a:lnTo>
                  <a:pt x="164044" y="395668"/>
                </a:lnTo>
                <a:lnTo>
                  <a:pt x="186617" y="390780"/>
                </a:lnTo>
                <a:lnTo>
                  <a:pt x="197971" y="388144"/>
                </a:lnTo>
                <a:lnTo>
                  <a:pt x="208397" y="384481"/>
                </a:lnTo>
                <a:lnTo>
                  <a:pt x="218205" y="380134"/>
                </a:lnTo>
                <a:lnTo>
                  <a:pt x="227602" y="375331"/>
                </a:lnTo>
                <a:lnTo>
                  <a:pt x="236724" y="369271"/>
                </a:lnTo>
                <a:lnTo>
                  <a:pt x="245663" y="362374"/>
                </a:lnTo>
                <a:lnTo>
                  <a:pt x="254479" y="354919"/>
                </a:lnTo>
                <a:lnTo>
                  <a:pt x="263215" y="348044"/>
                </a:lnTo>
                <a:lnTo>
                  <a:pt x="271896" y="341555"/>
                </a:lnTo>
                <a:lnTo>
                  <a:pt x="280540" y="335324"/>
                </a:lnTo>
                <a:lnTo>
                  <a:pt x="289161" y="328313"/>
                </a:lnTo>
                <a:lnTo>
                  <a:pt x="297766" y="320781"/>
                </a:lnTo>
                <a:lnTo>
                  <a:pt x="306360" y="312903"/>
                </a:lnTo>
                <a:lnTo>
                  <a:pt x="314946" y="303840"/>
                </a:lnTo>
                <a:lnTo>
                  <a:pt x="323529" y="293988"/>
                </a:lnTo>
                <a:lnTo>
                  <a:pt x="332107" y="283611"/>
                </a:lnTo>
                <a:lnTo>
                  <a:pt x="339732" y="273834"/>
                </a:lnTo>
                <a:lnTo>
                  <a:pt x="346719" y="264460"/>
                </a:lnTo>
                <a:lnTo>
                  <a:pt x="353283" y="255353"/>
                </a:lnTo>
                <a:lnTo>
                  <a:pt x="359563" y="245471"/>
                </a:lnTo>
                <a:lnTo>
                  <a:pt x="365656" y="235073"/>
                </a:lnTo>
                <a:lnTo>
                  <a:pt x="371622" y="224331"/>
                </a:lnTo>
                <a:lnTo>
                  <a:pt x="377505" y="212408"/>
                </a:lnTo>
                <a:lnTo>
                  <a:pt x="383332" y="199696"/>
                </a:lnTo>
                <a:lnTo>
                  <a:pt x="389121" y="186459"/>
                </a:lnTo>
                <a:lnTo>
                  <a:pt x="400634" y="161591"/>
                </a:lnTo>
                <a:lnTo>
                  <a:pt x="406371" y="149626"/>
                </a:lnTo>
                <a:lnTo>
                  <a:pt x="410196" y="138791"/>
                </a:lnTo>
                <a:lnTo>
                  <a:pt x="412745" y="128711"/>
                </a:lnTo>
                <a:lnTo>
                  <a:pt x="414445" y="119133"/>
                </a:lnTo>
                <a:lnTo>
                  <a:pt x="416531" y="109891"/>
                </a:lnTo>
                <a:lnTo>
                  <a:pt x="418874" y="100871"/>
                </a:lnTo>
                <a:lnTo>
                  <a:pt x="421389" y="92001"/>
                </a:lnTo>
                <a:lnTo>
                  <a:pt x="423065" y="81325"/>
                </a:lnTo>
                <a:lnTo>
                  <a:pt x="424182" y="69445"/>
                </a:lnTo>
                <a:lnTo>
                  <a:pt x="424927" y="56762"/>
                </a:lnTo>
                <a:lnTo>
                  <a:pt x="424472" y="45450"/>
                </a:lnTo>
                <a:lnTo>
                  <a:pt x="423215" y="35051"/>
                </a:lnTo>
                <a:lnTo>
                  <a:pt x="421425" y="25261"/>
                </a:lnTo>
                <a:lnTo>
                  <a:pt x="419279" y="17781"/>
                </a:lnTo>
                <a:lnTo>
                  <a:pt x="414355" y="6931"/>
                </a:lnTo>
                <a:lnTo>
                  <a:pt x="410779" y="18"/>
                </a:lnTo>
                <a:lnTo>
                  <a:pt x="409324" y="0"/>
                </a:lnTo>
                <a:lnTo>
                  <a:pt x="407402" y="941"/>
                </a:lnTo>
                <a:lnTo>
                  <a:pt x="405168" y="2521"/>
                </a:lnTo>
                <a:lnTo>
                  <a:pt x="400146" y="14436"/>
                </a:lnTo>
                <a:lnTo>
                  <a:pt x="397473" y="22947"/>
                </a:lnTo>
                <a:lnTo>
                  <a:pt x="394739" y="34337"/>
                </a:lnTo>
                <a:lnTo>
                  <a:pt x="391963" y="47644"/>
                </a:lnTo>
                <a:lnTo>
                  <a:pt x="389161" y="62232"/>
                </a:lnTo>
                <a:lnTo>
                  <a:pt x="388245" y="75766"/>
                </a:lnTo>
                <a:lnTo>
                  <a:pt x="388586" y="88599"/>
                </a:lnTo>
                <a:lnTo>
                  <a:pt x="389767" y="100964"/>
                </a:lnTo>
                <a:lnTo>
                  <a:pt x="395979" y="182079"/>
                </a:lnTo>
                <a:lnTo>
                  <a:pt x="398505" y="207099"/>
                </a:lnTo>
                <a:lnTo>
                  <a:pt x="401142" y="227590"/>
                </a:lnTo>
                <a:lnTo>
                  <a:pt x="406611" y="264327"/>
                </a:lnTo>
                <a:lnTo>
                  <a:pt x="412217" y="306054"/>
                </a:lnTo>
                <a:lnTo>
                  <a:pt x="414093" y="322134"/>
                </a:lnTo>
                <a:lnTo>
                  <a:pt x="415344" y="334759"/>
                </a:lnTo>
                <a:lnTo>
                  <a:pt x="416733" y="352915"/>
                </a:lnTo>
                <a:lnTo>
                  <a:pt x="417351" y="364159"/>
                </a:lnTo>
                <a:lnTo>
                  <a:pt x="420165" y="374872"/>
                </a:lnTo>
                <a:lnTo>
                  <a:pt x="426418" y="39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3020377" y="3430715"/>
            <a:ext cx="347346" cy="238315"/>
          </a:xfrm>
          <a:custGeom>
            <a:avLst/>
            <a:gdLst/>
            <a:ahLst/>
            <a:cxnLst/>
            <a:rect l="0" t="0" r="0" b="0"/>
            <a:pathLst>
              <a:path w="347346" h="238315">
                <a:moveTo>
                  <a:pt x="0" y="66864"/>
                </a:moveTo>
                <a:lnTo>
                  <a:pt x="13652" y="57763"/>
                </a:lnTo>
                <a:lnTo>
                  <a:pt x="20531" y="54129"/>
                </a:lnTo>
                <a:lnTo>
                  <a:pt x="27975" y="50755"/>
                </a:lnTo>
                <a:lnTo>
                  <a:pt x="35795" y="47552"/>
                </a:lnTo>
                <a:lnTo>
                  <a:pt x="43866" y="45417"/>
                </a:lnTo>
                <a:lnTo>
                  <a:pt x="52104" y="43994"/>
                </a:lnTo>
                <a:lnTo>
                  <a:pt x="60454" y="43045"/>
                </a:lnTo>
                <a:lnTo>
                  <a:pt x="73640" y="40507"/>
                </a:lnTo>
                <a:lnTo>
                  <a:pt x="108611" y="32608"/>
                </a:lnTo>
                <a:lnTo>
                  <a:pt x="128605" y="28787"/>
                </a:lnTo>
                <a:lnTo>
                  <a:pt x="149554" y="25287"/>
                </a:lnTo>
                <a:lnTo>
                  <a:pt x="171140" y="22001"/>
                </a:lnTo>
                <a:lnTo>
                  <a:pt x="188388" y="18858"/>
                </a:lnTo>
                <a:lnTo>
                  <a:pt x="202745" y="15810"/>
                </a:lnTo>
                <a:lnTo>
                  <a:pt x="250868" y="4075"/>
                </a:lnTo>
                <a:lnTo>
                  <a:pt x="261543" y="2145"/>
                </a:lnTo>
                <a:lnTo>
                  <a:pt x="271517" y="858"/>
                </a:lnTo>
                <a:lnTo>
                  <a:pt x="281024" y="0"/>
                </a:lnTo>
                <a:lnTo>
                  <a:pt x="288314" y="381"/>
                </a:lnTo>
                <a:lnTo>
                  <a:pt x="298955" y="3344"/>
                </a:lnTo>
                <a:lnTo>
                  <a:pt x="319402" y="10367"/>
                </a:lnTo>
                <a:lnTo>
                  <a:pt x="330234" y="15719"/>
                </a:lnTo>
                <a:lnTo>
                  <a:pt x="334456" y="18481"/>
                </a:lnTo>
                <a:lnTo>
                  <a:pt x="337271" y="21273"/>
                </a:lnTo>
                <a:lnTo>
                  <a:pt x="339147" y="24088"/>
                </a:lnTo>
                <a:lnTo>
                  <a:pt x="342185" y="30708"/>
                </a:lnTo>
                <a:lnTo>
                  <a:pt x="346710" y="40000"/>
                </a:lnTo>
                <a:lnTo>
                  <a:pt x="347345" y="45145"/>
                </a:lnTo>
                <a:lnTo>
                  <a:pt x="346816" y="50480"/>
                </a:lnTo>
                <a:lnTo>
                  <a:pt x="345510" y="55941"/>
                </a:lnTo>
                <a:lnTo>
                  <a:pt x="330021" y="131891"/>
                </a:lnTo>
                <a:lnTo>
                  <a:pt x="326694" y="154983"/>
                </a:lnTo>
                <a:lnTo>
                  <a:pt x="325428" y="172283"/>
                </a:lnTo>
                <a:lnTo>
                  <a:pt x="325755" y="2383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3536522" y="3446145"/>
            <a:ext cx="194794" cy="193159"/>
          </a:xfrm>
          <a:custGeom>
            <a:avLst/>
            <a:gdLst/>
            <a:ahLst/>
            <a:cxnLst/>
            <a:rect l="0" t="0" r="0" b="0"/>
            <a:pathLst>
              <a:path w="194794" h="193159">
                <a:moveTo>
                  <a:pt x="58212" y="0"/>
                </a:moveTo>
                <a:lnTo>
                  <a:pt x="53662" y="9101"/>
                </a:lnTo>
                <a:lnTo>
                  <a:pt x="52321" y="12735"/>
                </a:lnTo>
                <a:lnTo>
                  <a:pt x="51427" y="16110"/>
                </a:lnTo>
                <a:lnTo>
                  <a:pt x="50831" y="19312"/>
                </a:lnTo>
                <a:lnTo>
                  <a:pt x="49482" y="23352"/>
                </a:lnTo>
                <a:lnTo>
                  <a:pt x="47630" y="27951"/>
                </a:lnTo>
                <a:lnTo>
                  <a:pt x="45442" y="32921"/>
                </a:lnTo>
                <a:lnTo>
                  <a:pt x="40472" y="43524"/>
                </a:lnTo>
                <a:lnTo>
                  <a:pt x="37813" y="49018"/>
                </a:lnTo>
                <a:lnTo>
                  <a:pt x="34135" y="55539"/>
                </a:lnTo>
                <a:lnTo>
                  <a:pt x="29778" y="62743"/>
                </a:lnTo>
                <a:lnTo>
                  <a:pt x="24969" y="70404"/>
                </a:lnTo>
                <a:lnTo>
                  <a:pt x="20810" y="80273"/>
                </a:lnTo>
                <a:lnTo>
                  <a:pt x="17085" y="91615"/>
                </a:lnTo>
                <a:lnTo>
                  <a:pt x="10406" y="115013"/>
                </a:lnTo>
                <a:lnTo>
                  <a:pt x="4263" y="134937"/>
                </a:lnTo>
                <a:lnTo>
                  <a:pt x="2244" y="143297"/>
                </a:lnTo>
                <a:lnTo>
                  <a:pt x="898" y="150777"/>
                </a:lnTo>
                <a:lnTo>
                  <a:pt x="0" y="157667"/>
                </a:lnTo>
                <a:lnTo>
                  <a:pt x="354" y="163214"/>
                </a:lnTo>
                <a:lnTo>
                  <a:pt x="1543" y="167865"/>
                </a:lnTo>
                <a:lnTo>
                  <a:pt x="3287" y="171917"/>
                </a:lnTo>
                <a:lnTo>
                  <a:pt x="5404" y="175571"/>
                </a:lnTo>
                <a:lnTo>
                  <a:pt x="7766" y="178960"/>
                </a:lnTo>
                <a:lnTo>
                  <a:pt x="10295" y="182171"/>
                </a:lnTo>
                <a:lnTo>
                  <a:pt x="13884" y="184312"/>
                </a:lnTo>
                <a:lnTo>
                  <a:pt x="18183" y="185740"/>
                </a:lnTo>
                <a:lnTo>
                  <a:pt x="22954" y="186691"/>
                </a:lnTo>
                <a:lnTo>
                  <a:pt x="28039" y="188278"/>
                </a:lnTo>
                <a:lnTo>
                  <a:pt x="33335" y="190289"/>
                </a:lnTo>
                <a:lnTo>
                  <a:pt x="38769" y="192582"/>
                </a:lnTo>
                <a:lnTo>
                  <a:pt x="44298" y="193158"/>
                </a:lnTo>
                <a:lnTo>
                  <a:pt x="49889" y="192589"/>
                </a:lnTo>
                <a:lnTo>
                  <a:pt x="55521" y="191258"/>
                </a:lnTo>
                <a:lnTo>
                  <a:pt x="62133" y="190370"/>
                </a:lnTo>
                <a:lnTo>
                  <a:pt x="69399" y="189778"/>
                </a:lnTo>
                <a:lnTo>
                  <a:pt x="77100" y="189384"/>
                </a:lnTo>
                <a:lnTo>
                  <a:pt x="84139" y="188168"/>
                </a:lnTo>
                <a:lnTo>
                  <a:pt x="90737" y="186405"/>
                </a:lnTo>
                <a:lnTo>
                  <a:pt x="97040" y="184278"/>
                </a:lnTo>
                <a:lnTo>
                  <a:pt x="104100" y="180954"/>
                </a:lnTo>
                <a:lnTo>
                  <a:pt x="111665" y="176833"/>
                </a:lnTo>
                <a:lnTo>
                  <a:pt x="119565" y="172181"/>
                </a:lnTo>
                <a:lnTo>
                  <a:pt x="126736" y="168127"/>
                </a:lnTo>
                <a:lnTo>
                  <a:pt x="139785" y="161083"/>
                </a:lnTo>
                <a:lnTo>
                  <a:pt x="146884" y="155966"/>
                </a:lnTo>
                <a:lnTo>
                  <a:pt x="154475" y="149697"/>
                </a:lnTo>
                <a:lnTo>
                  <a:pt x="162392" y="142661"/>
                </a:lnTo>
                <a:lnTo>
                  <a:pt x="168623" y="136065"/>
                </a:lnTo>
                <a:lnTo>
                  <a:pt x="173730" y="129762"/>
                </a:lnTo>
                <a:lnTo>
                  <a:pt x="178086" y="123656"/>
                </a:lnTo>
                <a:lnTo>
                  <a:pt x="181944" y="117679"/>
                </a:lnTo>
                <a:lnTo>
                  <a:pt x="185467" y="111790"/>
                </a:lnTo>
                <a:lnTo>
                  <a:pt x="188769" y="105959"/>
                </a:lnTo>
                <a:lnTo>
                  <a:pt x="190970" y="99214"/>
                </a:lnTo>
                <a:lnTo>
                  <a:pt x="192438" y="91860"/>
                </a:lnTo>
                <a:lnTo>
                  <a:pt x="193416" y="84100"/>
                </a:lnTo>
                <a:lnTo>
                  <a:pt x="194068" y="77022"/>
                </a:lnTo>
                <a:lnTo>
                  <a:pt x="194503" y="70398"/>
                </a:lnTo>
                <a:lnTo>
                  <a:pt x="194793" y="64077"/>
                </a:lnTo>
                <a:lnTo>
                  <a:pt x="193081" y="57958"/>
                </a:lnTo>
                <a:lnTo>
                  <a:pt x="190035" y="51973"/>
                </a:lnTo>
                <a:lnTo>
                  <a:pt x="186099" y="46079"/>
                </a:lnTo>
                <a:lnTo>
                  <a:pt x="181570" y="41197"/>
                </a:lnTo>
                <a:lnTo>
                  <a:pt x="176646" y="36989"/>
                </a:lnTo>
                <a:lnTo>
                  <a:pt x="171458" y="33232"/>
                </a:lnTo>
                <a:lnTo>
                  <a:pt x="150504" y="18842"/>
                </a:lnTo>
                <a:lnTo>
                  <a:pt x="142600" y="14466"/>
                </a:lnTo>
                <a:lnTo>
                  <a:pt x="134473" y="10597"/>
                </a:lnTo>
                <a:lnTo>
                  <a:pt x="126198" y="7064"/>
                </a:lnTo>
                <a:lnTo>
                  <a:pt x="117824" y="4709"/>
                </a:lnTo>
                <a:lnTo>
                  <a:pt x="109383" y="3139"/>
                </a:lnTo>
                <a:lnTo>
                  <a:pt x="100898" y="2093"/>
                </a:lnTo>
                <a:lnTo>
                  <a:pt x="92385" y="1395"/>
                </a:lnTo>
                <a:lnTo>
                  <a:pt x="83852" y="930"/>
                </a:lnTo>
                <a:lnTo>
                  <a:pt x="75305" y="620"/>
                </a:lnTo>
                <a:lnTo>
                  <a:pt x="67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3826192" y="3377565"/>
            <a:ext cx="582931" cy="299882"/>
          </a:xfrm>
          <a:custGeom>
            <a:avLst/>
            <a:gdLst/>
            <a:ahLst/>
            <a:cxnLst/>
            <a:rect l="0" t="0" r="0" b="0"/>
            <a:pathLst>
              <a:path w="582931" h="299882">
                <a:moveTo>
                  <a:pt x="0" y="0"/>
                </a:moveTo>
                <a:lnTo>
                  <a:pt x="18203" y="4551"/>
                </a:lnTo>
                <a:lnTo>
                  <a:pt x="32220" y="6785"/>
                </a:lnTo>
                <a:lnTo>
                  <a:pt x="38625" y="7381"/>
                </a:lnTo>
                <a:lnTo>
                  <a:pt x="48282" y="10583"/>
                </a:lnTo>
                <a:lnTo>
                  <a:pt x="52191" y="12770"/>
                </a:lnTo>
                <a:lnTo>
                  <a:pt x="54796" y="16133"/>
                </a:lnTo>
                <a:lnTo>
                  <a:pt x="56533" y="20280"/>
                </a:lnTo>
                <a:lnTo>
                  <a:pt x="57691" y="24950"/>
                </a:lnTo>
                <a:lnTo>
                  <a:pt x="63872" y="54277"/>
                </a:lnTo>
                <a:lnTo>
                  <a:pt x="65441" y="64759"/>
                </a:lnTo>
                <a:lnTo>
                  <a:pt x="66488" y="74605"/>
                </a:lnTo>
                <a:lnTo>
                  <a:pt x="67185" y="84027"/>
                </a:lnTo>
                <a:lnTo>
                  <a:pt x="67650" y="96975"/>
                </a:lnTo>
                <a:lnTo>
                  <a:pt x="68167" y="129143"/>
                </a:lnTo>
                <a:lnTo>
                  <a:pt x="67352" y="150865"/>
                </a:lnTo>
                <a:lnTo>
                  <a:pt x="61163" y="250207"/>
                </a:lnTo>
                <a:lnTo>
                  <a:pt x="59825" y="259197"/>
                </a:lnTo>
                <a:lnTo>
                  <a:pt x="57981" y="266143"/>
                </a:lnTo>
                <a:lnTo>
                  <a:pt x="55799" y="271726"/>
                </a:lnTo>
                <a:lnTo>
                  <a:pt x="50835" y="280469"/>
                </a:lnTo>
                <a:lnTo>
                  <a:pt x="48177" y="284135"/>
                </a:lnTo>
                <a:lnTo>
                  <a:pt x="46406" y="285625"/>
                </a:lnTo>
                <a:lnTo>
                  <a:pt x="45225" y="285667"/>
                </a:lnTo>
                <a:lnTo>
                  <a:pt x="44438" y="284742"/>
                </a:lnTo>
                <a:lnTo>
                  <a:pt x="43562" y="278634"/>
                </a:lnTo>
                <a:lnTo>
                  <a:pt x="43174" y="269570"/>
                </a:lnTo>
                <a:lnTo>
                  <a:pt x="42955" y="252804"/>
                </a:lnTo>
                <a:lnTo>
                  <a:pt x="42903" y="238087"/>
                </a:lnTo>
                <a:lnTo>
                  <a:pt x="43843" y="230162"/>
                </a:lnTo>
                <a:lnTo>
                  <a:pt x="45420" y="222021"/>
                </a:lnTo>
                <a:lnTo>
                  <a:pt x="47425" y="213737"/>
                </a:lnTo>
                <a:lnTo>
                  <a:pt x="59349" y="170221"/>
                </a:lnTo>
                <a:lnTo>
                  <a:pt x="64331" y="156343"/>
                </a:lnTo>
                <a:lnTo>
                  <a:pt x="69557" y="144233"/>
                </a:lnTo>
                <a:lnTo>
                  <a:pt x="74947" y="133303"/>
                </a:lnTo>
                <a:lnTo>
                  <a:pt x="82349" y="121253"/>
                </a:lnTo>
                <a:lnTo>
                  <a:pt x="91095" y="108458"/>
                </a:lnTo>
                <a:lnTo>
                  <a:pt x="100735" y="95165"/>
                </a:lnTo>
                <a:lnTo>
                  <a:pt x="110019" y="84398"/>
                </a:lnTo>
                <a:lnTo>
                  <a:pt x="119066" y="75316"/>
                </a:lnTo>
                <a:lnTo>
                  <a:pt x="135785" y="60143"/>
                </a:lnTo>
                <a:lnTo>
                  <a:pt x="149567" y="47050"/>
                </a:lnTo>
                <a:lnTo>
                  <a:pt x="156861" y="41844"/>
                </a:lnTo>
                <a:lnTo>
                  <a:pt x="172586" y="33520"/>
                </a:lnTo>
                <a:lnTo>
                  <a:pt x="186560" y="29185"/>
                </a:lnTo>
                <a:lnTo>
                  <a:pt x="199121" y="27258"/>
                </a:lnTo>
                <a:lnTo>
                  <a:pt x="211053" y="26402"/>
                </a:lnTo>
                <a:lnTo>
                  <a:pt x="222706" y="28561"/>
                </a:lnTo>
                <a:lnTo>
                  <a:pt x="233283" y="32696"/>
                </a:lnTo>
                <a:lnTo>
                  <a:pt x="241159" y="37709"/>
                </a:lnTo>
                <a:lnTo>
                  <a:pt x="250374" y="45652"/>
                </a:lnTo>
                <a:lnTo>
                  <a:pt x="255499" y="50437"/>
                </a:lnTo>
                <a:lnTo>
                  <a:pt x="259867" y="55532"/>
                </a:lnTo>
                <a:lnTo>
                  <a:pt x="263733" y="60834"/>
                </a:lnTo>
                <a:lnTo>
                  <a:pt x="267262" y="66273"/>
                </a:lnTo>
                <a:lnTo>
                  <a:pt x="269614" y="72757"/>
                </a:lnTo>
                <a:lnTo>
                  <a:pt x="271183" y="79937"/>
                </a:lnTo>
                <a:lnTo>
                  <a:pt x="272229" y="87581"/>
                </a:lnTo>
                <a:lnTo>
                  <a:pt x="272926" y="95535"/>
                </a:lnTo>
                <a:lnTo>
                  <a:pt x="273391" y="103695"/>
                </a:lnTo>
                <a:lnTo>
                  <a:pt x="273907" y="120381"/>
                </a:lnTo>
                <a:lnTo>
                  <a:pt x="274136" y="137323"/>
                </a:lnTo>
                <a:lnTo>
                  <a:pt x="273245" y="149651"/>
                </a:lnTo>
                <a:lnTo>
                  <a:pt x="271698" y="164537"/>
                </a:lnTo>
                <a:lnTo>
                  <a:pt x="269714" y="181129"/>
                </a:lnTo>
                <a:lnTo>
                  <a:pt x="269345" y="194095"/>
                </a:lnTo>
                <a:lnTo>
                  <a:pt x="270051" y="204644"/>
                </a:lnTo>
                <a:lnTo>
                  <a:pt x="271474" y="213582"/>
                </a:lnTo>
                <a:lnTo>
                  <a:pt x="273375" y="221445"/>
                </a:lnTo>
                <a:lnTo>
                  <a:pt x="275595" y="228592"/>
                </a:lnTo>
                <a:lnTo>
                  <a:pt x="278028" y="235262"/>
                </a:lnTo>
                <a:lnTo>
                  <a:pt x="282507" y="242566"/>
                </a:lnTo>
                <a:lnTo>
                  <a:pt x="288350" y="250293"/>
                </a:lnTo>
                <a:lnTo>
                  <a:pt x="295104" y="258302"/>
                </a:lnTo>
                <a:lnTo>
                  <a:pt x="301511" y="264594"/>
                </a:lnTo>
                <a:lnTo>
                  <a:pt x="307687" y="269741"/>
                </a:lnTo>
                <a:lnTo>
                  <a:pt x="319630" y="278000"/>
                </a:lnTo>
                <a:lnTo>
                  <a:pt x="331287" y="284845"/>
                </a:lnTo>
                <a:lnTo>
                  <a:pt x="345359" y="291063"/>
                </a:lnTo>
                <a:lnTo>
                  <a:pt x="361138" y="296049"/>
                </a:lnTo>
                <a:lnTo>
                  <a:pt x="377676" y="298264"/>
                </a:lnTo>
                <a:lnTo>
                  <a:pt x="387039" y="298855"/>
                </a:lnTo>
                <a:lnTo>
                  <a:pt x="397091" y="299249"/>
                </a:lnTo>
                <a:lnTo>
                  <a:pt x="426901" y="299804"/>
                </a:lnTo>
                <a:lnTo>
                  <a:pt x="436049" y="299881"/>
                </a:lnTo>
                <a:lnTo>
                  <a:pt x="445957" y="298981"/>
                </a:lnTo>
                <a:lnTo>
                  <a:pt x="456372" y="297428"/>
                </a:lnTo>
                <a:lnTo>
                  <a:pt x="467125" y="295440"/>
                </a:lnTo>
                <a:lnTo>
                  <a:pt x="477152" y="293162"/>
                </a:lnTo>
                <a:lnTo>
                  <a:pt x="486694" y="290692"/>
                </a:lnTo>
                <a:lnTo>
                  <a:pt x="503963" y="285406"/>
                </a:lnTo>
                <a:lnTo>
                  <a:pt x="533112" y="274252"/>
                </a:lnTo>
                <a:lnTo>
                  <a:pt x="547454" y="268574"/>
                </a:lnTo>
                <a:lnTo>
                  <a:pt x="582930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508634" y="3926204"/>
            <a:ext cx="409241" cy="432870"/>
          </a:xfrm>
          <a:custGeom>
            <a:avLst/>
            <a:gdLst/>
            <a:ahLst/>
            <a:cxnLst/>
            <a:rect l="0" t="0" r="0" b="0"/>
            <a:pathLst>
              <a:path w="409241" h="432870">
                <a:moveTo>
                  <a:pt x="0" y="0"/>
                </a:moveTo>
                <a:lnTo>
                  <a:pt x="0" y="22755"/>
                </a:lnTo>
                <a:lnTo>
                  <a:pt x="953" y="35173"/>
                </a:lnTo>
                <a:lnTo>
                  <a:pt x="2540" y="49166"/>
                </a:lnTo>
                <a:lnTo>
                  <a:pt x="6844" y="82812"/>
                </a:lnTo>
                <a:lnTo>
                  <a:pt x="11932" y="126340"/>
                </a:lnTo>
                <a:lnTo>
                  <a:pt x="14622" y="145187"/>
                </a:lnTo>
                <a:lnTo>
                  <a:pt x="17368" y="161561"/>
                </a:lnTo>
                <a:lnTo>
                  <a:pt x="20152" y="176288"/>
                </a:lnTo>
                <a:lnTo>
                  <a:pt x="22959" y="194678"/>
                </a:lnTo>
                <a:lnTo>
                  <a:pt x="28619" y="237972"/>
                </a:lnTo>
                <a:lnTo>
                  <a:pt x="30510" y="256755"/>
                </a:lnTo>
                <a:lnTo>
                  <a:pt x="31770" y="273088"/>
                </a:lnTo>
                <a:lnTo>
                  <a:pt x="32610" y="287786"/>
                </a:lnTo>
                <a:lnTo>
                  <a:pt x="33544" y="314278"/>
                </a:lnTo>
                <a:lnTo>
                  <a:pt x="33793" y="326677"/>
                </a:lnTo>
                <a:lnTo>
                  <a:pt x="34911" y="336847"/>
                </a:lnTo>
                <a:lnTo>
                  <a:pt x="36609" y="345532"/>
                </a:lnTo>
                <a:lnTo>
                  <a:pt x="38694" y="353228"/>
                </a:lnTo>
                <a:lnTo>
                  <a:pt x="40083" y="361215"/>
                </a:lnTo>
                <a:lnTo>
                  <a:pt x="41010" y="369398"/>
                </a:lnTo>
                <a:lnTo>
                  <a:pt x="41628" y="377711"/>
                </a:lnTo>
                <a:lnTo>
                  <a:pt x="41087" y="385157"/>
                </a:lnTo>
                <a:lnTo>
                  <a:pt x="36728" y="404740"/>
                </a:lnTo>
                <a:lnTo>
                  <a:pt x="35374" y="416739"/>
                </a:lnTo>
                <a:lnTo>
                  <a:pt x="34433" y="429600"/>
                </a:lnTo>
                <a:lnTo>
                  <a:pt x="34354" y="432869"/>
                </a:lnTo>
                <a:lnTo>
                  <a:pt x="34303" y="419586"/>
                </a:lnTo>
                <a:lnTo>
                  <a:pt x="34291" y="364569"/>
                </a:lnTo>
                <a:lnTo>
                  <a:pt x="35243" y="357346"/>
                </a:lnTo>
                <a:lnTo>
                  <a:pt x="36831" y="349673"/>
                </a:lnTo>
                <a:lnTo>
                  <a:pt x="38841" y="341701"/>
                </a:lnTo>
                <a:lnTo>
                  <a:pt x="42087" y="330671"/>
                </a:lnTo>
                <a:lnTo>
                  <a:pt x="50773" y="303175"/>
                </a:lnTo>
                <a:lnTo>
                  <a:pt x="54804" y="291652"/>
                </a:lnTo>
                <a:lnTo>
                  <a:pt x="58444" y="282065"/>
                </a:lnTo>
                <a:lnTo>
                  <a:pt x="61823" y="273768"/>
                </a:lnTo>
                <a:lnTo>
                  <a:pt x="65980" y="265380"/>
                </a:lnTo>
                <a:lnTo>
                  <a:pt x="70657" y="256930"/>
                </a:lnTo>
                <a:lnTo>
                  <a:pt x="75680" y="248439"/>
                </a:lnTo>
                <a:lnTo>
                  <a:pt x="86341" y="236465"/>
                </a:lnTo>
                <a:lnTo>
                  <a:pt x="97429" y="227016"/>
                </a:lnTo>
                <a:lnTo>
                  <a:pt x="108707" y="216466"/>
                </a:lnTo>
                <a:lnTo>
                  <a:pt x="116286" y="211939"/>
                </a:lnTo>
                <a:lnTo>
                  <a:pt x="125149" y="207968"/>
                </a:lnTo>
                <a:lnTo>
                  <a:pt x="134868" y="204368"/>
                </a:lnTo>
                <a:lnTo>
                  <a:pt x="145157" y="201016"/>
                </a:lnTo>
                <a:lnTo>
                  <a:pt x="155827" y="197828"/>
                </a:lnTo>
                <a:lnTo>
                  <a:pt x="166750" y="194751"/>
                </a:lnTo>
                <a:lnTo>
                  <a:pt x="177841" y="192699"/>
                </a:lnTo>
                <a:lnTo>
                  <a:pt x="189046" y="191331"/>
                </a:lnTo>
                <a:lnTo>
                  <a:pt x="200326" y="190419"/>
                </a:lnTo>
                <a:lnTo>
                  <a:pt x="210703" y="190764"/>
                </a:lnTo>
                <a:lnTo>
                  <a:pt x="220479" y="191946"/>
                </a:lnTo>
                <a:lnTo>
                  <a:pt x="265802" y="200687"/>
                </a:lnTo>
                <a:lnTo>
                  <a:pt x="277214" y="203324"/>
                </a:lnTo>
                <a:lnTo>
                  <a:pt x="287679" y="206035"/>
                </a:lnTo>
                <a:lnTo>
                  <a:pt x="297514" y="208794"/>
                </a:lnTo>
                <a:lnTo>
                  <a:pt x="306928" y="213491"/>
                </a:lnTo>
                <a:lnTo>
                  <a:pt x="316061" y="219480"/>
                </a:lnTo>
                <a:lnTo>
                  <a:pt x="325008" y="226330"/>
                </a:lnTo>
                <a:lnTo>
                  <a:pt x="333829" y="232802"/>
                </a:lnTo>
                <a:lnTo>
                  <a:pt x="351251" y="245073"/>
                </a:lnTo>
                <a:lnTo>
                  <a:pt x="358945" y="251965"/>
                </a:lnTo>
                <a:lnTo>
                  <a:pt x="365979" y="259417"/>
                </a:lnTo>
                <a:lnTo>
                  <a:pt x="372574" y="267242"/>
                </a:lnTo>
                <a:lnTo>
                  <a:pt x="378875" y="275317"/>
                </a:lnTo>
                <a:lnTo>
                  <a:pt x="384981" y="283557"/>
                </a:lnTo>
                <a:lnTo>
                  <a:pt x="390957" y="291909"/>
                </a:lnTo>
                <a:lnTo>
                  <a:pt x="395893" y="299381"/>
                </a:lnTo>
                <a:lnTo>
                  <a:pt x="403918" y="312764"/>
                </a:lnTo>
                <a:lnTo>
                  <a:pt x="406439" y="319952"/>
                </a:lnTo>
                <a:lnTo>
                  <a:pt x="408119" y="327601"/>
                </a:lnTo>
                <a:lnTo>
                  <a:pt x="409240" y="335559"/>
                </a:lnTo>
                <a:lnTo>
                  <a:pt x="409034" y="342769"/>
                </a:lnTo>
                <a:lnTo>
                  <a:pt x="406266" y="355860"/>
                </a:lnTo>
                <a:lnTo>
                  <a:pt x="403241" y="362970"/>
                </a:lnTo>
                <a:lnTo>
                  <a:pt x="399320" y="370568"/>
                </a:lnTo>
                <a:lnTo>
                  <a:pt x="394801" y="378490"/>
                </a:lnTo>
                <a:lnTo>
                  <a:pt x="384700" y="389833"/>
                </a:lnTo>
                <a:lnTo>
                  <a:pt x="372908" y="398049"/>
                </a:lnTo>
                <a:lnTo>
                  <a:pt x="365763" y="401574"/>
                </a:lnTo>
                <a:lnTo>
                  <a:pt x="358142" y="404876"/>
                </a:lnTo>
                <a:lnTo>
                  <a:pt x="350204" y="408030"/>
                </a:lnTo>
                <a:lnTo>
                  <a:pt x="333764" y="414074"/>
                </a:lnTo>
                <a:lnTo>
                  <a:pt x="323474" y="417020"/>
                </a:lnTo>
                <a:lnTo>
                  <a:pt x="311852" y="419936"/>
                </a:lnTo>
                <a:lnTo>
                  <a:pt x="299342" y="422832"/>
                </a:lnTo>
                <a:lnTo>
                  <a:pt x="287191" y="424763"/>
                </a:lnTo>
                <a:lnTo>
                  <a:pt x="275281" y="426051"/>
                </a:lnTo>
                <a:lnTo>
                  <a:pt x="263531" y="426909"/>
                </a:lnTo>
                <a:lnTo>
                  <a:pt x="250935" y="427481"/>
                </a:lnTo>
                <a:lnTo>
                  <a:pt x="224239" y="428117"/>
                </a:lnTo>
                <a:lnTo>
                  <a:pt x="206643" y="427334"/>
                </a:lnTo>
                <a:lnTo>
                  <a:pt x="186340" y="425860"/>
                </a:lnTo>
                <a:lnTo>
                  <a:pt x="164232" y="423924"/>
                </a:lnTo>
                <a:lnTo>
                  <a:pt x="145683" y="422634"/>
                </a:lnTo>
                <a:lnTo>
                  <a:pt x="114913" y="421200"/>
                </a:lnTo>
                <a:lnTo>
                  <a:pt x="99469" y="419865"/>
                </a:lnTo>
                <a:lnTo>
                  <a:pt x="83458" y="418023"/>
                </a:lnTo>
                <a:lnTo>
                  <a:pt x="67069" y="415842"/>
                </a:lnTo>
                <a:lnTo>
                  <a:pt x="55190" y="413436"/>
                </a:lnTo>
                <a:lnTo>
                  <a:pt x="46319" y="410879"/>
                </a:lnTo>
                <a:lnTo>
                  <a:pt x="39452" y="408222"/>
                </a:lnTo>
                <a:lnTo>
                  <a:pt x="26742" y="402730"/>
                </a:lnTo>
                <a:lnTo>
                  <a:pt x="12162" y="395994"/>
                </a:lnTo>
                <a:lnTo>
                  <a:pt x="10965" y="393536"/>
                </a:lnTo>
                <a:lnTo>
                  <a:pt x="10168" y="389993"/>
                </a:lnTo>
                <a:lnTo>
                  <a:pt x="8573" y="377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1040129" y="4131945"/>
            <a:ext cx="77154" cy="265748"/>
          </a:xfrm>
          <a:custGeom>
            <a:avLst/>
            <a:gdLst/>
            <a:ahLst/>
            <a:cxnLst/>
            <a:rect l="0" t="0" r="0" b="0"/>
            <a:pathLst>
              <a:path w="77154" h="265748">
                <a:moveTo>
                  <a:pt x="0" y="0"/>
                </a:moveTo>
                <a:lnTo>
                  <a:pt x="0" y="9101"/>
                </a:lnTo>
                <a:lnTo>
                  <a:pt x="1905" y="16545"/>
                </a:lnTo>
                <a:lnTo>
                  <a:pt x="5080" y="26270"/>
                </a:lnTo>
                <a:lnTo>
                  <a:pt x="9102" y="37516"/>
                </a:lnTo>
                <a:lnTo>
                  <a:pt x="11783" y="48823"/>
                </a:lnTo>
                <a:lnTo>
                  <a:pt x="13571" y="60171"/>
                </a:lnTo>
                <a:lnTo>
                  <a:pt x="14762" y="71546"/>
                </a:lnTo>
                <a:lnTo>
                  <a:pt x="17462" y="85797"/>
                </a:lnTo>
                <a:lnTo>
                  <a:pt x="21166" y="101966"/>
                </a:lnTo>
                <a:lnTo>
                  <a:pt x="25541" y="119412"/>
                </a:lnTo>
                <a:lnTo>
                  <a:pt x="30362" y="133900"/>
                </a:lnTo>
                <a:lnTo>
                  <a:pt x="35482" y="146417"/>
                </a:lnTo>
                <a:lnTo>
                  <a:pt x="40800" y="157618"/>
                </a:lnTo>
                <a:lnTo>
                  <a:pt x="45297" y="169849"/>
                </a:lnTo>
                <a:lnTo>
                  <a:pt x="49248" y="182765"/>
                </a:lnTo>
                <a:lnTo>
                  <a:pt x="52835" y="196138"/>
                </a:lnTo>
                <a:lnTo>
                  <a:pt x="56178" y="206959"/>
                </a:lnTo>
                <a:lnTo>
                  <a:pt x="59360" y="216077"/>
                </a:lnTo>
                <a:lnTo>
                  <a:pt x="62433" y="224061"/>
                </a:lnTo>
                <a:lnTo>
                  <a:pt x="65435" y="230337"/>
                </a:lnTo>
                <a:lnTo>
                  <a:pt x="68388" y="235473"/>
                </a:lnTo>
                <a:lnTo>
                  <a:pt x="77153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1082992" y="402907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1233646" y="4037647"/>
            <a:ext cx="211762" cy="291281"/>
          </a:xfrm>
          <a:custGeom>
            <a:avLst/>
            <a:gdLst/>
            <a:ahLst/>
            <a:cxnLst/>
            <a:rect l="0" t="0" r="0" b="0"/>
            <a:pathLst>
              <a:path w="211762" h="291281">
                <a:moveTo>
                  <a:pt x="123666" y="0"/>
                </a:moveTo>
                <a:lnTo>
                  <a:pt x="114564" y="4551"/>
                </a:lnTo>
                <a:lnTo>
                  <a:pt x="110931" y="5891"/>
                </a:lnTo>
                <a:lnTo>
                  <a:pt x="104353" y="7381"/>
                </a:lnTo>
                <a:lnTo>
                  <a:pt x="100313" y="9683"/>
                </a:lnTo>
                <a:lnTo>
                  <a:pt x="95715" y="13123"/>
                </a:lnTo>
                <a:lnTo>
                  <a:pt x="90744" y="17321"/>
                </a:lnTo>
                <a:lnTo>
                  <a:pt x="82668" y="22978"/>
                </a:lnTo>
                <a:lnTo>
                  <a:pt x="72522" y="29606"/>
                </a:lnTo>
                <a:lnTo>
                  <a:pt x="60995" y="36882"/>
                </a:lnTo>
                <a:lnTo>
                  <a:pt x="51405" y="42686"/>
                </a:lnTo>
                <a:lnTo>
                  <a:pt x="43107" y="47507"/>
                </a:lnTo>
                <a:lnTo>
                  <a:pt x="35670" y="51674"/>
                </a:lnTo>
                <a:lnTo>
                  <a:pt x="29760" y="56357"/>
                </a:lnTo>
                <a:lnTo>
                  <a:pt x="24867" y="61384"/>
                </a:lnTo>
                <a:lnTo>
                  <a:pt x="20652" y="66640"/>
                </a:lnTo>
                <a:lnTo>
                  <a:pt x="16890" y="71097"/>
                </a:lnTo>
                <a:lnTo>
                  <a:pt x="13430" y="75020"/>
                </a:lnTo>
                <a:lnTo>
                  <a:pt x="7045" y="82872"/>
                </a:lnTo>
                <a:lnTo>
                  <a:pt x="4008" y="87633"/>
                </a:lnTo>
                <a:lnTo>
                  <a:pt x="1032" y="92712"/>
                </a:lnTo>
                <a:lnTo>
                  <a:pt x="0" y="97051"/>
                </a:lnTo>
                <a:lnTo>
                  <a:pt x="264" y="100895"/>
                </a:lnTo>
                <a:lnTo>
                  <a:pt x="3098" y="108660"/>
                </a:lnTo>
                <a:lnTo>
                  <a:pt x="5187" y="113398"/>
                </a:lnTo>
                <a:lnTo>
                  <a:pt x="7533" y="118461"/>
                </a:lnTo>
                <a:lnTo>
                  <a:pt x="12679" y="126627"/>
                </a:lnTo>
                <a:lnTo>
                  <a:pt x="15384" y="130138"/>
                </a:lnTo>
                <a:lnTo>
                  <a:pt x="19093" y="133431"/>
                </a:lnTo>
                <a:lnTo>
                  <a:pt x="23471" y="136579"/>
                </a:lnTo>
                <a:lnTo>
                  <a:pt x="34367" y="143569"/>
                </a:lnTo>
                <a:lnTo>
                  <a:pt x="48735" y="153026"/>
                </a:lnTo>
                <a:lnTo>
                  <a:pt x="56567" y="157262"/>
                </a:lnTo>
                <a:lnTo>
                  <a:pt x="64646" y="161039"/>
                </a:lnTo>
                <a:lnTo>
                  <a:pt x="72889" y="164510"/>
                </a:lnTo>
                <a:lnTo>
                  <a:pt x="112529" y="183605"/>
                </a:lnTo>
                <a:lnTo>
                  <a:pt x="139101" y="196699"/>
                </a:lnTo>
                <a:lnTo>
                  <a:pt x="159673" y="207332"/>
                </a:lnTo>
                <a:lnTo>
                  <a:pt x="176246" y="216327"/>
                </a:lnTo>
                <a:lnTo>
                  <a:pt x="190152" y="224228"/>
                </a:lnTo>
                <a:lnTo>
                  <a:pt x="199422" y="230448"/>
                </a:lnTo>
                <a:lnTo>
                  <a:pt x="205603" y="235547"/>
                </a:lnTo>
                <a:lnTo>
                  <a:pt x="209723" y="239899"/>
                </a:lnTo>
                <a:lnTo>
                  <a:pt x="211517" y="245657"/>
                </a:lnTo>
                <a:lnTo>
                  <a:pt x="211761" y="252354"/>
                </a:lnTo>
                <a:lnTo>
                  <a:pt x="210971" y="259676"/>
                </a:lnTo>
                <a:lnTo>
                  <a:pt x="210444" y="265510"/>
                </a:lnTo>
                <a:lnTo>
                  <a:pt x="209859" y="274532"/>
                </a:lnTo>
                <a:lnTo>
                  <a:pt x="207798" y="277319"/>
                </a:lnTo>
                <a:lnTo>
                  <a:pt x="204519" y="279177"/>
                </a:lnTo>
                <a:lnTo>
                  <a:pt x="200428" y="280415"/>
                </a:lnTo>
                <a:lnTo>
                  <a:pt x="195796" y="282193"/>
                </a:lnTo>
                <a:lnTo>
                  <a:pt x="190802" y="284332"/>
                </a:lnTo>
                <a:lnTo>
                  <a:pt x="185569" y="286709"/>
                </a:lnTo>
                <a:lnTo>
                  <a:pt x="180174" y="288295"/>
                </a:lnTo>
                <a:lnTo>
                  <a:pt x="174673" y="289352"/>
                </a:lnTo>
                <a:lnTo>
                  <a:pt x="169101" y="290056"/>
                </a:lnTo>
                <a:lnTo>
                  <a:pt x="159671" y="290526"/>
                </a:lnTo>
                <a:lnTo>
                  <a:pt x="133953" y="291048"/>
                </a:lnTo>
                <a:lnTo>
                  <a:pt x="106013" y="291280"/>
                </a:lnTo>
                <a:lnTo>
                  <a:pt x="20796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1485899" y="4063984"/>
            <a:ext cx="278895" cy="299419"/>
          </a:xfrm>
          <a:custGeom>
            <a:avLst/>
            <a:gdLst/>
            <a:ahLst/>
            <a:cxnLst/>
            <a:rect l="0" t="0" r="0" b="0"/>
            <a:pathLst>
              <a:path w="278895" h="299419">
                <a:moveTo>
                  <a:pt x="0" y="153686"/>
                </a:moveTo>
                <a:lnTo>
                  <a:pt x="34075" y="153686"/>
                </a:lnTo>
                <a:lnTo>
                  <a:pt x="39862" y="154638"/>
                </a:lnTo>
                <a:lnTo>
                  <a:pt x="46577" y="156226"/>
                </a:lnTo>
                <a:lnTo>
                  <a:pt x="53912" y="158236"/>
                </a:lnTo>
                <a:lnTo>
                  <a:pt x="65469" y="158624"/>
                </a:lnTo>
                <a:lnTo>
                  <a:pt x="79841" y="157931"/>
                </a:lnTo>
                <a:lnTo>
                  <a:pt x="96090" y="156515"/>
                </a:lnTo>
                <a:lnTo>
                  <a:pt x="112638" y="155572"/>
                </a:lnTo>
                <a:lnTo>
                  <a:pt x="146264" y="154524"/>
                </a:lnTo>
                <a:lnTo>
                  <a:pt x="160374" y="153292"/>
                </a:lnTo>
                <a:lnTo>
                  <a:pt x="172639" y="151518"/>
                </a:lnTo>
                <a:lnTo>
                  <a:pt x="183673" y="149383"/>
                </a:lnTo>
                <a:lnTo>
                  <a:pt x="192934" y="147007"/>
                </a:lnTo>
                <a:lnTo>
                  <a:pt x="201013" y="144471"/>
                </a:lnTo>
                <a:lnTo>
                  <a:pt x="208303" y="141827"/>
                </a:lnTo>
                <a:lnTo>
                  <a:pt x="215069" y="139113"/>
                </a:lnTo>
                <a:lnTo>
                  <a:pt x="221484" y="136350"/>
                </a:lnTo>
                <a:lnTo>
                  <a:pt x="233693" y="130741"/>
                </a:lnTo>
                <a:lnTo>
                  <a:pt x="245469" y="125073"/>
                </a:lnTo>
                <a:lnTo>
                  <a:pt x="250324" y="121276"/>
                </a:lnTo>
                <a:lnTo>
                  <a:pt x="258258" y="111976"/>
                </a:lnTo>
                <a:lnTo>
                  <a:pt x="261707" y="106829"/>
                </a:lnTo>
                <a:lnTo>
                  <a:pt x="264959" y="101493"/>
                </a:lnTo>
                <a:lnTo>
                  <a:pt x="268079" y="96031"/>
                </a:lnTo>
                <a:lnTo>
                  <a:pt x="270160" y="90484"/>
                </a:lnTo>
                <a:lnTo>
                  <a:pt x="271547" y="84881"/>
                </a:lnTo>
                <a:lnTo>
                  <a:pt x="272471" y="79241"/>
                </a:lnTo>
                <a:lnTo>
                  <a:pt x="274040" y="73576"/>
                </a:lnTo>
                <a:lnTo>
                  <a:pt x="276039" y="67894"/>
                </a:lnTo>
                <a:lnTo>
                  <a:pt x="278323" y="62201"/>
                </a:lnTo>
                <a:lnTo>
                  <a:pt x="278894" y="56501"/>
                </a:lnTo>
                <a:lnTo>
                  <a:pt x="278322" y="50796"/>
                </a:lnTo>
                <a:lnTo>
                  <a:pt x="276988" y="45088"/>
                </a:lnTo>
                <a:lnTo>
                  <a:pt x="272966" y="36205"/>
                </a:lnTo>
                <a:lnTo>
                  <a:pt x="267051" y="28129"/>
                </a:lnTo>
                <a:lnTo>
                  <a:pt x="262807" y="23309"/>
                </a:lnTo>
                <a:lnTo>
                  <a:pt x="258072" y="18190"/>
                </a:lnTo>
                <a:lnTo>
                  <a:pt x="253011" y="13826"/>
                </a:lnTo>
                <a:lnTo>
                  <a:pt x="247732" y="9963"/>
                </a:lnTo>
                <a:lnTo>
                  <a:pt x="242307" y="6436"/>
                </a:lnTo>
                <a:lnTo>
                  <a:pt x="236786" y="4084"/>
                </a:lnTo>
                <a:lnTo>
                  <a:pt x="231200" y="2516"/>
                </a:lnTo>
                <a:lnTo>
                  <a:pt x="225571" y="1471"/>
                </a:lnTo>
                <a:lnTo>
                  <a:pt x="218961" y="774"/>
                </a:lnTo>
                <a:lnTo>
                  <a:pt x="211696" y="310"/>
                </a:lnTo>
                <a:lnTo>
                  <a:pt x="203996" y="0"/>
                </a:lnTo>
                <a:lnTo>
                  <a:pt x="196958" y="746"/>
                </a:lnTo>
                <a:lnTo>
                  <a:pt x="190360" y="2196"/>
                </a:lnTo>
                <a:lnTo>
                  <a:pt x="184057" y="4115"/>
                </a:lnTo>
                <a:lnTo>
                  <a:pt x="176997" y="5394"/>
                </a:lnTo>
                <a:lnTo>
                  <a:pt x="169433" y="6247"/>
                </a:lnTo>
                <a:lnTo>
                  <a:pt x="161533" y="6816"/>
                </a:lnTo>
                <a:lnTo>
                  <a:pt x="154361" y="9100"/>
                </a:lnTo>
                <a:lnTo>
                  <a:pt x="147675" y="12528"/>
                </a:lnTo>
                <a:lnTo>
                  <a:pt x="141313" y="16718"/>
                </a:lnTo>
                <a:lnTo>
                  <a:pt x="132309" y="24274"/>
                </a:lnTo>
                <a:lnTo>
                  <a:pt x="121543" y="34073"/>
                </a:lnTo>
                <a:lnTo>
                  <a:pt x="91258" y="63000"/>
                </a:lnTo>
                <a:lnTo>
                  <a:pt x="83699" y="70369"/>
                </a:lnTo>
                <a:lnTo>
                  <a:pt x="76754" y="79091"/>
                </a:lnTo>
                <a:lnTo>
                  <a:pt x="70220" y="88716"/>
                </a:lnTo>
                <a:lnTo>
                  <a:pt x="63959" y="98942"/>
                </a:lnTo>
                <a:lnTo>
                  <a:pt x="58831" y="108618"/>
                </a:lnTo>
                <a:lnTo>
                  <a:pt x="54461" y="117925"/>
                </a:lnTo>
                <a:lnTo>
                  <a:pt x="50595" y="126988"/>
                </a:lnTo>
                <a:lnTo>
                  <a:pt x="48018" y="134935"/>
                </a:lnTo>
                <a:lnTo>
                  <a:pt x="46299" y="142137"/>
                </a:lnTo>
                <a:lnTo>
                  <a:pt x="45154" y="148844"/>
                </a:lnTo>
                <a:lnTo>
                  <a:pt x="45343" y="156173"/>
                </a:lnTo>
                <a:lnTo>
                  <a:pt x="46421" y="163916"/>
                </a:lnTo>
                <a:lnTo>
                  <a:pt x="48093" y="171936"/>
                </a:lnTo>
                <a:lnTo>
                  <a:pt x="51112" y="179188"/>
                </a:lnTo>
                <a:lnTo>
                  <a:pt x="55030" y="185927"/>
                </a:lnTo>
                <a:lnTo>
                  <a:pt x="64463" y="199448"/>
                </a:lnTo>
                <a:lnTo>
                  <a:pt x="75005" y="214982"/>
                </a:lnTo>
                <a:lnTo>
                  <a:pt x="80484" y="222172"/>
                </a:lnTo>
                <a:lnTo>
                  <a:pt x="86041" y="228871"/>
                </a:lnTo>
                <a:lnTo>
                  <a:pt x="91651" y="235241"/>
                </a:lnTo>
                <a:lnTo>
                  <a:pt x="99201" y="241394"/>
                </a:lnTo>
                <a:lnTo>
                  <a:pt x="108044" y="247400"/>
                </a:lnTo>
                <a:lnTo>
                  <a:pt x="117749" y="253309"/>
                </a:lnTo>
                <a:lnTo>
                  <a:pt x="128030" y="259154"/>
                </a:lnTo>
                <a:lnTo>
                  <a:pt x="149612" y="270728"/>
                </a:lnTo>
                <a:lnTo>
                  <a:pt x="159749" y="275529"/>
                </a:lnTo>
                <a:lnTo>
                  <a:pt x="169365" y="279682"/>
                </a:lnTo>
                <a:lnTo>
                  <a:pt x="178632" y="283403"/>
                </a:lnTo>
                <a:lnTo>
                  <a:pt x="188621" y="286837"/>
                </a:lnTo>
                <a:lnTo>
                  <a:pt x="199090" y="290078"/>
                </a:lnTo>
                <a:lnTo>
                  <a:pt x="209879" y="293191"/>
                </a:lnTo>
                <a:lnTo>
                  <a:pt x="219930" y="295267"/>
                </a:lnTo>
                <a:lnTo>
                  <a:pt x="229487" y="296651"/>
                </a:lnTo>
                <a:lnTo>
                  <a:pt x="265748" y="2994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"/>
          <p:cNvSpPr/>
          <p:nvPr/>
        </p:nvSpPr>
        <p:spPr>
          <a:xfrm>
            <a:off x="1975341" y="4080510"/>
            <a:ext cx="367810" cy="222476"/>
          </a:xfrm>
          <a:custGeom>
            <a:avLst/>
            <a:gdLst/>
            <a:ahLst/>
            <a:cxnLst/>
            <a:rect l="0" t="0" r="0" b="0"/>
            <a:pathLst>
              <a:path w="367810" h="222476">
                <a:moveTo>
                  <a:pt x="127778" y="0"/>
                </a:moveTo>
                <a:lnTo>
                  <a:pt x="109575" y="0"/>
                </a:lnTo>
                <a:lnTo>
                  <a:pt x="102308" y="952"/>
                </a:lnTo>
                <a:lnTo>
                  <a:pt x="95558" y="2540"/>
                </a:lnTo>
                <a:lnTo>
                  <a:pt x="89153" y="4550"/>
                </a:lnTo>
                <a:lnTo>
                  <a:pt x="83931" y="7796"/>
                </a:lnTo>
                <a:lnTo>
                  <a:pt x="79497" y="11865"/>
                </a:lnTo>
                <a:lnTo>
                  <a:pt x="75588" y="16482"/>
                </a:lnTo>
                <a:lnTo>
                  <a:pt x="51884" y="45735"/>
                </a:lnTo>
                <a:lnTo>
                  <a:pt x="42892" y="58112"/>
                </a:lnTo>
                <a:lnTo>
                  <a:pt x="34040" y="71127"/>
                </a:lnTo>
                <a:lnTo>
                  <a:pt x="25281" y="84565"/>
                </a:lnTo>
                <a:lnTo>
                  <a:pt x="18490" y="96381"/>
                </a:lnTo>
                <a:lnTo>
                  <a:pt x="13009" y="107117"/>
                </a:lnTo>
                <a:lnTo>
                  <a:pt x="8403" y="117131"/>
                </a:lnTo>
                <a:lnTo>
                  <a:pt x="5332" y="125712"/>
                </a:lnTo>
                <a:lnTo>
                  <a:pt x="3285" y="133338"/>
                </a:lnTo>
                <a:lnTo>
                  <a:pt x="1921" y="140327"/>
                </a:lnTo>
                <a:lnTo>
                  <a:pt x="1011" y="146891"/>
                </a:lnTo>
                <a:lnTo>
                  <a:pt x="404" y="153172"/>
                </a:lnTo>
                <a:lnTo>
                  <a:pt x="0" y="159265"/>
                </a:lnTo>
                <a:lnTo>
                  <a:pt x="683" y="165232"/>
                </a:lnTo>
                <a:lnTo>
                  <a:pt x="2090" y="171114"/>
                </a:lnTo>
                <a:lnTo>
                  <a:pt x="3981" y="176941"/>
                </a:lnTo>
                <a:lnTo>
                  <a:pt x="6195" y="182730"/>
                </a:lnTo>
                <a:lnTo>
                  <a:pt x="8622" y="188495"/>
                </a:lnTo>
                <a:lnTo>
                  <a:pt x="11194" y="194243"/>
                </a:lnTo>
                <a:lnTo>
                  <a:pt x="14813" y="199028"/>
                </a:lnTo>
                <a:lnTo>
                  <a:pt x="19131" y="203170"/>
                </a:lnTo>
                <a:lnTo>
                  <a:pt x="23914" y="206884"/>
                </a:lnTo>
                <a:lnTo>
                  <a:pt x="29960" y="209360"/>
                </a:lnTo>
                <a:lnTo>
                  <a:pt x="36849" y="211011"/>
                </a:lnTo>
                <a:lnTo>
                  <a:pt x="44299" y="212111"/>
                </a:lnTo>
                <a:lnTo>
                  <a:pt x="52123" y="213798"/>
                </a:lnTo>
                <a:lnTo>
                  <a:pt x="60196" y="215874"/>
                </a:lnTo>
                <a:lnTo>
                  <a:pt x="68436" y="218211"/>
                </a:lnTo>
                <a:lnTo>
                  <a:pt x="76787" y="219769"/>
                </a:lnTo>
                <a:lnTo>
                  <a:pt x="85212" y="220807"/>
                </a:lnTo>
                <a:lnTo>
                  <a:pt x="93686" y="221500"/>
                </a:lnTo>
                <a:lnTo>
                  <a:pt x="103145" y="221961"/>
                </a:lnTo>
                <a:lnTo>
                  <a:pt x="123815" y="222475"/>
                </a:lnTo>
                <a:lnTo>
                  <a:pt x="133709" y="221659"/>
                </a:lnTo>
                <a:lnTo>
                  <a:pt x="143162" y="220162"/>
                </a:lnTo>
                <a:lnTo>
                  <a:pt x="162238" y="215960"/>
                </a:lnTo>
                <a:lnTo>
                  <a:pt x="183416" y="210917"/>
                </a:lnTo>
                <a:lnTo>
                  <a:pt x="194398" y="207286"/>
                </a:lnTo>
                <a:lnTo>
                  <a:pt x="205529" y="202961"/>
                </a:lnTo>
                <a:lnTo>
                  <a:pt x="241938" y="187771"/>
                </a:lnTo>
                <a:lnTo>
                  <a:pt x="255320" y="182331"/>
                </a:lnTo>
                <a:lnTo>
                  <a:pt x="267099" y="175846"/>
                </a:lnTo>
                <a:lnTo>
                  <a:pt x="277809" y="168666"/>
                </a:lnTo>
                <a:lnTo>
                  <a:pt x="287806" y="161021"/>
                </a:lnTo>
                <a:lnTo>
                  <a:pt x="297329" y="152115"/>
                </a:lnTo>
                <a:lnTo>
                  <a:pt x="306535" y="142367"/>
                </a:lnTo>
                <a:lnTo>
                  <a:pt x="315529" y="132059"/>
                </a:lnTo>
                <a:lnTo>
                  <a:pt x="335683" y="107905"/>
                </a:lnTo>
                <a:lnTo>
                  <a:pt x="367809" y="6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"/>
          <p:cNvSpPr/>
          <p:nvPr/>
        </p:nvSpPr>
        <p:spPr>
          <a:xfrm>
            <a:off x="2372576" y="3874857"/>
            <a:ext cx="159169" cy="471401"/>
          </a:xfrm>
          <a:custGeom>
            <a:avLst/>
            <a:gdLst/>
            <a:ahLst/>
            <a:cxnLst/>
            <a:rect l="0" t="0" r="0" b="0"/>
            <a:pathLst>
              <a:path w="159169" h="471401">
                <a:moveTo>
                  <a:pt x="22008" y="68493"/>
                </a:moveTo>
                <a:lnTo>
                  <a:pt x="22008" y="54840"/>
                </a:lnTo>
                <a:lnTo>
                  <a:pt x="21056" y="47009"/>
                </a:lnTo>
                <a:lnTo>
                  <a:pt x="19468" y="37977"/>
                </a:lnTo>
                <a:lnTo>
                  <a:pt x="17458" y="28147"/>
                </a:lnTo>
                <a:lnTo>
                  <a:pt x="16117" y="19688"/>
                </a:lnTo>
                <a:lnTo>
                  <a:pt x="14628" y="5209"/>
                </a:lnTo>
                <a:lnTo>
                  <a:pt x="13278" y="1538"/>
                </a:lnTo>
                <a:lnTo>
                  <a:pt x="11425" y="44"/>
                </a:lnTo>
                <a:lnTo>
                  <a:pt x="9238" y="0"/>
                </a:lnTo>
                <a:lnTo>
                  <a:pt x="7780" y="923"/>
                </a:lnTo>
                <a:lnTo>
                  <a:pt x="6808" y="2491"/>
                </a:lnTo>
                <a:lnTo>
                  <a:pt x="5728" y="6774"/>
                </a:lnTo>
                <a:lnTo>
                  <a:pt x="4167" y="19302"/>
                </a:lnTo>
                <a:lnTo>
                  <a:pt x="427" y="42820"/>
                </a:lnTo>
                <a:lnTo>
                  <a:pt x="0" y="55188"/>
                </a:lnTo>
                <a:lnTo>
                  <a:pt x="669" y="67243"/>
                </a:lnTo>
                <a:lnTo>
                  <a:pt x="2067" y="79090"/>
                </a:lnTo>
                <a:lnTo>
                  <a:pt x="3952" y="90797"/>
                </a:lnTo>
                <a:lnTo>
                  <a:pt x="6160" y="102413"/>
                </a:lnTo>
                <a:lnTo>
                  <a:pt x="11155" y="125478"/>
                </a:lnTo>
                <a:lnTo>
                  <a:pt x="16550" y="148429"/>
                </a:lnTo>
                <a:lnTo>
                  <a:pt x="29743" y="194190"/>
                </a:lnTo>
                <a:lnTo>
                  <a:pt x="38594" y="223728"/>
                </a:lnTo>
                <a:lnTo>
                  <a:pt x="51163" y="253898"/>
                </a:lnTo>
                <a:lnTo>
                  <a:pt x="66210" y="284489"/>
                </a:lnTo>
                <a:lnTo>
                  <a:pt x="82909" y="315360"/>
                </a:lnTo>
                <a:lnTo>
                  <a:pt x="94993" y="338798"/>
                </a:lnTo>
                <a:lnTo>
                  <a:pt x="104003" y="357281"/>
                </a:lnTo>
                <a:lnTo>
                  <a:pt x="110961" y="372461"/>
                </a:lnTo>
                <a:lnTo>
                  <a:pt x="118458" y="387343"/>
                </a:lnTo>
                <a:lnTo>
                  <a:pt x="126313" y="402027"/>
                </a:lnTo>
                <a:lnTo>
                  <a:pt x="140756" y="428185"/>
                </a:lnTo>
                <a:lnTo>
                  <a:pt x="145941" y="437828"/>
                </a:lnTo>
                <a:lnTo>
                  <a:pt x="159168" y="4714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"/>
          <p:cNvSpPr/>
          <p:nvPr/>
        </p:nvSpPr>
        <p:spPr>
          <a:xfrm>
            <a:off x="2300287" y="4020502"/>
            <a:ext cx="599410" cy="256995"/>
          </a:xfrm>
          <a:custGeom>
            <a:avLst/>
            <a:gdLst/>
            <a:ahLst/>
            <a:cxnLst/>
            <a:rect l="0" t="0" r="0" b="0"/>
            <a:pathLst>
              <a:path w="599410" h="256995">
                <a:moveTo>
                  <a:pt x="0" y="51435"/>
                </a:moveTo>
                <a:lnTo>
                  <a:pt x="4551" y="42333"/>
                </a:lnTo>
                <a:lnTo>
                  <a:pt x="7796" y="38700"/>
                </a:lnTo>
                <a:lnTo>
                  <a:pt x="16483" y="32122"/>
                </a:lnTo>
                <a:lnTo>
                  <a:pt x="26693" y="28564"/>
                </a:lnTo>
                <a:lnTo>
                  <a:pt x="38534" y="26030"/>
                </a:lnTo>
                <a:lnTo>
                  <a:pt x="53321" y="21729"/>
                </a:lnTo>
                <a:lnTo>
                  <a:pt x="65075" y="19249"/>
                </a:lnTo>
                <a:lnTo>
                  <a:pt x="79578" y="16643"/>
                </a:lnTo>
                <a:lnTo>
                  <a:pt x="95915" y="13952"/>
                </a:lnTo>
                <a:lnTo>
                  <a:pt x="114426" y="12159"/>
                </a:lnTo>
                <a:lnTo>
                  <a:pt x="134386" y="10964"/>
                </a:lnTo>
                <a:lnTo>
                  <a:pt x="155313" y="10167"/>
                </a:lnTo>
                <a:lnTo>
                  <a:pt x="338281" y="8712"/>
                </a:lnTo>
                <a:lnTo>
                  <a:pt x="350298" y="9618"/>
                </a:lnTo>
                <a:lnTo>
                  <a:pt x="368730" y="13165"/>
                </a:lnTo>
                <a:lnTo>
                  <a:pt x="380733" y="17916"/>
                </a:lnTo>
                <a:lnTo>
                  <a:pt x="385267" y="20517"/>
                </a:lnTo>
                <a:lnTo>
                  <a:pt x="388290" y="24155"/>
                </a:lnTo>
                <a:lnTo>
                  <a:pt x="390305" y="28486"/>
                </a:lnTo>
                <a:lnTo>
                  <a:pt x="391648" y="33278"/>
                </a:lnTo>
                <a:lnTo>
                  <a:pt x="391591" y="39331"/>
                </a:lnTo>
                <a:lnTo>
                  <a:pt x="390601" y="46223"/>
                </a:lnTo>
                <a:lnTo>
                  <a:pt x="388988" y="53675"/>
                </a:lnTo>
                <a:lnTo>
                  <a:pt x="386960" y="60548"/>
                </a:lnTo>
                <a:lnTo>
                  <a:pt x="384656" y="67036"/>
                </a:lnTo>
                <a:lnTo>
                  <a:pt x="382167" y="73265"/>
                </a:lnTo>
                <a:lnTo>
                  <a:pt x="378603" y="80276"/>
                </a:lnTo>
                <a:lnTo>
                  <a:pt x="374322" y="87808"/>
                </a:lnTo>
                <a:lnTo>
                  <a:pt x="369563" y="95686"/>
                </a:lnTo>
                <a:lnTo>
                  <a:pt x="364486" y="105700"/>
                </a:lnTo>
                <a:lnTo>
                  <a:pt x="359195" y="117140"/>
                </a:lnTo>
                <a:lnTo>
                  <a:pt x="353763" y="129528"/>
                </a:lnTo>
                <a:lnTo>
                  <a:pt x="349190" y="140645"/>
                </a:lnTo>
                <a:lnTo>
                  <a:pt x="345188" y="150913"/>
                </a:lnTo>
                <a:lnTo>
                  <a:pt x="341568" y="160616"/>
                </a:lnTo>
                <a:lnTo>
                  <a:pt x="339154" y="168990"/>
                </a:lnTo>
                <a:lnTo>
                  <a:pt x="337545" y="176478"/>
                </a:lnTo>
                <a:lnTo>
                  <a:pt x="336473" y="183374"/>
                </a:lnTo>
                <a:lnTo>
                  <a:pt x="335758" y="189877"/>
                </a:lnTo>
                <a:lnTo>
                  <a:pt x="335281" y="196117"/>
                </a:lnTo>
                <a:lnTo>
                  <a:pt x="334751" y="207179"/>
                </a:lnTo>
                <a:lnTo>
                  <a:pt x="334516" y="215270"/>
                </a:lnTo>
                <a:lnTo>
                  <a:pt x="335405" y="218760"/>
                </a:lnTo>
                <a:lnTo>
                  <a:pt x="338934" y="225179"/>
                </a:lnTo>
                <a:lnTo>
                  <a:pt x="342161" y="229177"/>
                </a:lnTo>
                <a:lnTo>
                  <a:pt x="346217" y="233748"/>
                </a:lnTo>
                <a:lnTo>
                  <a:pt x="350826" y="238699"/>
                </a:lnTo>
                <a:lnTo>
                  <a:pt x="356757" y="242953"/>
                </a:lnTo>
                <a:lnTo>
                  <a:pt x="370966" y="250219"/>
                </a:lnTo>
                <a:lnTo>
                  <a:pt x="386806" y="254083"/>
                </a:lnTo>
                <a:lnTo>
                  <a:pt x="403372" y="255801"/>
                </a:lnTo>
                <a:lnTo>
                  <a:pt x="420259" y="256564"/>
                </a:lnTo>
                <a:lnTo>
                  <a:pt x="450382" y="256994"/>
                </a:lnTo>
                <a:lnTo>
                  <a:pt x="460274" y="256102"/>
                </a:lnTo>
                <a:lnTo>
                  <a:pt x="478887" y="252571"/>
                </a:lnTo>
                <a:lnTo>
                  <a:pt x="488803" y="249343"/>
                </a:lnTo>
                <a:lnTo>
                  <a:pt x="499224" y="245286"/>
                </a:lnTo>
                <a:lnTo>
                  <a:pt x="509980" y="240677"/>
                </a:lnTo>
                <a:lnTo>
                  <a:pt x="520010" y="236651"/>
                </a:lnTo>
                <a:lnTo>
                  <a:pt x="538773" y="229638"/>
                </a:lnTo>
                <a:lnTo>
                  <a:pt x="546824" y="224530"/>
                </a:lnTo>
                <a:lnTo>
                  <a:pt x="554097" y="218267"/>
                </a:lnTo>
                <a:lnTo>
                  <a:pt x="579457" y="192233"/>
                </a:lnTo>
                <a:lnTo>
                  <a:pt x="584425" y="185306"/>
                </a:lnTo>
                <a:lnTo>
                  <a:pt x="588689" y="177830"/>
                </a:lnTo>
                <a:lnTo>
                  <a:pt x="592484" y="169988"/>
                </a:lnTo>
                <a:lnTo>
                  <a:pt x="595015" y="161903"/>
                </a:lnTo>
                <a:lnTo>
                  <a:pt x="596701" y="153656"/>
                </a:lnTo>
                <a:lnTo>
                  <a:pt x="597826" y="145299"/>
                </a:lnTo>
                <a:lnTo>
                  <a:pt x="598576" y="137824"/>
                </a:lnTo>
                <a:lnTo>
                  <a:pt x="599075" y="130935"/>
                </a:lnTo>
                <a:lnTo>
                  <a:pt x="599409" y="124438"/>
                </a:lnTo>
                <a:lnTo>
                  <a:pt x="597726" y="117248"/>
                </a:lnTo>
                <a:lnTo>
                  <a:pt x="594699" y="109598"/>
                </a:lnTo>
                <a:lnTo>
                  <a:pt x="590776" y="101640"/>
                </a:lnTo>
                <a:lnTo>
                  <a:pt x="586255" y="94430"/>
                </a:lnTo>
                <a:lnTo>
                  <a:pt x="581337" y="87718"/>
                </a:lnTo>
                <a:lnTo>
                  <a:pt x="576153" y="81339"/>
                </a:lnTo>
                <a:lnTo>
                  <a:pt x="569839" y="74229"/>
                </a:lnTo>
                <a:lnTo>
                  <a:pt x="555204" y="58708"/>
                </a:lnTo>
                <a:lnTo>
                  <a:pt x="547301" y="52474"/>
                </a:lnTo>
                <a:lnTo>
                  <a:pt x="539175" y="47365"/>
                </a:lnTo>
                <a:lnTo>
                  <a:pt x="530900" y="43007"/>
                </a:lnTo>
                <a:lnTo>
                  <a:pt x="522526" y="38196"/>
                </a:lnTo>
                <a:lnTo>
                  <a:pt x="514085" y="33084"/>
                </a:lnTo>
                <a:lnTo>
                  <a:pt x="505601" y="27771"/>
                </a:lnTo>
                <a:lnTo>
                  <a:pt x="497087" y="23277"/>
                </a:lnTo>
                <a:lnTo>
                  <a:pt x="480008" y="15743"/>
                </a:lnTo>
                <a:lnTo>
                  <a:pt x="465432" y="9219"/>
                </a:lnTo>
                <a:lnTo>
                  <a:pt x="458878" y="6146"/>
                </a:lnTo>
                <a:lnTo>
                  <a:pt x="441436" y="2732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"/>
          <p:cNvSpPr/>
          <p:nvPr/>
        </p:nvSpPr>
        <p:spPr>
          <a:xfrm>
            <a:off x="2986087" y="4004019"/>
            <a:ext cx="411481" cy="263067"/>
          </a:xfrm>
          <a:custGeom>
            <a:avLst/>
            <a:gdLst/>
            <a:ahLst/>
            <a:cxnLst/>
            <a:rect l="0" t="0" r="0" b="0"/>
            <a:pathLst>
              <a:path w="411481" h="263067">
                <a:moveTo>
                  <a:pt x="0" y="42201"/>
                </a:moveTo>
                <a:lnTo>
                  <a:pt x="13652" y="55853"/>
                </a:lnTo>
                <a:lnTo>
                  <a:pt x="18627" y="61780"/>
                </a:lnTo>
                <a:lnTo>
                  <a:pt x="22895" y="67636"/>
                </a:lnTo>
                <a:lnTo>
                  <a:pt x="26694" y="73445"/>
                </a:lnTo>
                <a:lnTo>
                  <a:pt x="29226" y="79223"/>
                </a:lnTo>
                <a:lnTo>
                  <a:pt x="30914" y="84979"/>
                </a:lnTo>
                <a:lnTo>
                  <a:pt x="32039" y="90722"/>
                </a:lnTo>
                <a:lnTo>
                  <a:pt x="33742" y="96456"/>
                </a:lnTo>
                <a:lnTo>
                  <a:pt x="35830" y="102183"/>
                </a:lnTo>
                <a:lnTo>
                  <a:pt x="38174" y="107907"/>
                </a:lnTo>
                <a:lnTo>
                  <a:pt x="39737" y="117437"/>
                </a:lnTo>
                <a:lnTo>
                  <a:pt x="40779" y="129506"/>
                </a:lnTo>
                <a:lnTo>
                  <a:pt x="41936" y="154346"/>
                </a:lnTo>
                <a:lnTo>
                  <a:pt x="42451" y="171735"/>
                </a:lnTo>
                <a:lnTo>
                  <a:pt x="42741" y="201337"/>
                </a:lnTo>
                <a:lnTo>
                  <a:pt x="43734" y="211157"/>
                </a:lnTo>
                <a:lnTo>
                  <a:pt x="45348" y="220561"/>
                </a:lnTo>
                <a:lnTo>
                  <a:pt x="47377" y="229687"/>
                </a:lnTo>
                <a:lnTo>
                  <a:pt x="48730" y="236724"/>
                </a:lnTo>
                <a:lnTo>
                  <a:pt x="49632" y="242368"/>
                </a:lnTo>
                <a:lnTo>
                  <a:pt x="50233" y="247083"/>
                </a:lnTo>
                <a:lnTo>
                  <a:pt x="50900" y="254862"/>
                </a:lnTo>
                <a:lnTo>
                  <a:pt x="51329" y="263066"/>
                </a:lnTo>
                <a:lnTo>
                  <a:pt x="51421" y="255495"/>
                </a:lnTo>
                <a:lnTo>
                  <a:pt x="51426" y="252976"/>
                </a:lnTo>
                <a:lnTo>
                  <a:pt x="53971" y="245099"/>
                </a:lnTo>
                <a:lnTo>
                  <a:pt x="55983" y="240331"/>
                </a:lnTo>
                <a:lnTo>
                  <a:pt x="57325" y="235248"/>
                </a:lnTo>
                <a:lnTo>
                  <a:pt x="58219" y="229954"/>
                </a:lnTo>
                <a:lnTo>
                  <a:pt x="58815" y="224520"/>
                </a:lnTo>
                <a:lnTo>
                  <a:pt x="59212" y="219944"/>
                </a:lnTo>
                <a:lnTo>
                  <a:pt x="59654" y="212320"/>
                </a:lnTo>
                <a:lnTo>
                  <a:pt x="60725" y="207049"/>
                </a:lnTo>
                <a:lnTo>
                  <a:pt x="62390" y="200677"/>
                </a:lnTo>
                <a:lnTo>
                  <a:pt x="64454" y="193572"/>
                </a:lnTo>
                <a:lnTo>
                  <a:pt x="65829" y="185977"/>
                </a:lnTo>
                <a:lnTo>
                  <a:pt x="66746" y="178057"/>
                </a:lnTo>
                <a:lnTo>
                  <a:pt x="67358" y="169919"/>
                </a:lnTo>
                <a:lnTo>
                  <a:pt x="67765" y="162589"/>
                </a:lnTo>
                <a:lnTo>
                  <a:pt x="68218" y="149364"/>
                </a:lnTo>
                <a:lnTo>
                  <a:pt x="69291" y="142218"/>
                </a:lnTo>
                <a:lnTo>
                  <a:pt x="70959" y="134596"/>
                </a:lnTo>
                <a:lnTo>
                  <a:pt x="73023" y="126658"/>
                </a:lnTo>
                <a:lnTo>
                  <a:pt x="75352" y="115650"/>
                </a:lnTo>
                <a:lnTo>
                  <a:pt x="80480" y="88180"/>
                </a:lnTo>
                <a:lnTo>
                  <a:pt x="84133" y="76664"/>
                </a:lnTo>
                <a:lnTo>
                  <a:pt x="88474" y="67081"/>
                </a:lnTo>
                <a:lnTo>
                  <a:pt x="93273" y="58788"/>
                </a:lnTo>
                <a:lnTo>
                  <a:pt x="99329" y="51354"/>
                </a:lnTo>
                <a:lnTo>
                  <a:pt x="106225" y="44493"/>
                </a:lnTo>
                <a:lnTo>
                  <a:pt x="113679" y="38014"/>
                </a:lnTo>
                <a:lnTo>
                  <a:pt x="120553" y="31789"/>
                </a:lnTo>
                <a:lnTo>
                  <a:pt x="133272" y="19793"/>
                </a:lnTo>
                <a:lnTo>
                  <a:pt x="140283" y="14880"/>
                </a:lnTo>
                <a:lnTo>
                  <a:pt x="147814" y="10652"/>
                </a:lnTo>
                <a:lnTo>
                  <a:pt x="155693" y="6881"/>
                </a:lnTo>
                <a:lnTo>
                  <a:pt x="165708" y="4366"/>
                </a:lnTo>
                <a:lnTo>
                  <a:pt x="177147" y="2690"/>
                </a:lnTo>
                <a:lnTo>
                  <a:pt x="189536" y="1573"/>
                </a:lnTo>
                <a:lnTo>
                  <a:pt x="201604" y="828"/>
                </a:lnTo>
                <a:lnTo>
                  <a:pt x="225175" y="0"/>
                </a:lnTo>
                <a:lnTo>
                  <a:pt x="237746" y="1685"/>
                </a:lnTo>
                <a:lnTo>
                  <a:pt x="250890" y="4713"/>
                </a:lnTo>
                <a:lnTo>
                  <a:pt x="264415" y="8636"/>
                </a:lnTo>
                <a:lnTo>
                  <a:pt x="278194" y="12204"/>
                </a:lnTo>
                <a:lnTo>
                  <a:pt x="306205" y="18709"/>
                </a:lnTo>
                <a:lnTo>
                  <a:pt x="319389" y="22730"/>
                </a:lnTo>
                <a:lnTo>
                  <a:pt x="331988" y="27315"/>
                </a:lnTo>
                <a:lnTo>
                  <a:pt x="411480" y="593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"/>
          <p:cNvSpPr/>
          <p:nvPr/>
        </p:nvSpPr>
        <p:spPr>
          <a:xfrm>
            <a:off x="1048702" y="3980975"/>
            <a:ext cx="12718" cy="22383"/>
          </a:xfrm>
          <a:custGeom>
            <a:avLst/>
            <a:gdLst/>
            <a:ahLst/>
            <a:cxnLst/>
            <a:rect l="0" t="0" r="0" b="0"/>
            <a:pathLst>
              <a:path w="12718" h="22383">
                <a:moveTo>
                  <a:pt x="0" y="22382"/>
                </a:moveTo>
                <a:lnTo>
                  <a:pt x="4551" y="8729"/>
                </a:lnTo>
                <a:lnTo>
                  <a:pt x="6844" y="4708"/>
                </a:lnTo>
                <a:lnTo>
                  <a:pt x="9325" y="2027"/>
                </a:lnTo>
                <a:lnTo>
                  <a:pt x="11932" y="240"/>
                </a:lnTo>
                <a:lnTo>
                  <a:pt x="12717" y="0"/>
                </a:lnTo>
                <a:lnTo>
                  <a:pt x="12288" y="793"/>
                </a:lnTo>
                <a:lnTo>
                  <a:pt x="9673" y="3921"/>
                </a:lnTo>
                <a:lnTo>
                  <a:pt x="0" y="52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"/>
          <p:cNvSpPr/>
          <p:nvPr/>
        </p:nvSpPr>
        <p:spPr>
          <a:xfrm>
            <a:off x="225742" y="1140142"/>
            <a:ext cx="171451" cy="668656"/>
          </a:xfrm>
          <a:custGeom>
            <a:avLst/>
            <a:gdLst/>
            <a:ahLst/>
            <a:cxnLst/>
            <a:rect l="0" t="0" r="0" b="0"/>
            <a:pathLst>
              <a:path w="171451" h="668656">
                <a:moveTo>
                  <a:pt x="0" y="0"/>
                </a:moveTo>
                <a:lnTo>
                  <a:pt x="0" y="43176"/>
                </a:lnTo>
                <a:lnTo>
                  <a:pt x="2540" y="57607"/>
                </a:lnTo>
                <a:lnTo>
                  <a:pt x="5891" y="71323"/>
                </a:lnTo>
                <a:lnTo>
                  <a:pt x="7381" y="86944"/>
                </a:lnTo>
                <a:lnTo>
                  <a:pt x="10583" y="105952"/>
                </a:lnTo>
                <a:lnTo>
                  <a:pt x="15181" y="127100"/>
                </a:lnTo>
                <a:lnTo>
                  <a:pt x="23125" y="161378"/>
                </a:lnTo>
                <a:lnTo>
                  <a:pt x="35321" y="216514"/>
                </a:lnTo>
                <a:lnTo>
                  <a:pt x="104118" y="510280"/>
                </a:lnTo>
                <a:lnTo>
                  <a:pt x="108465" y="525924"/>
                </a:lnTo>
                <a:lnTo>
                  <a:pt x="118374" y="558547"/>
                </a:lnTo>
                <a:lnTo>
                  <a:pt x="123683" y="571437"/>
                </a:lnTo>
                <a:lnTo>
                  <a:pt x="129128" y="581936"/>
                </a:lnTo>
                <a:lnTo>
                  <a:pt x="134663" y="590839"/>
                </a:lnTo>
                <a:lnTo>
                  <a:pt x="139305" y="600586"/>
                </a:lnTo>
                <a:lnTo>
                  <a:pt x="143353" y="610893"/>
                </a:lnTo>
                <a:lnTo>
                  <a:pt x="147003" y="621574"/>
                </a:lnTo>
                <a:lnTo>
                  <a:pt x="150390" y="629648"/>
                </a:lnTo>
                <a:lnTo>
                  <a:pt x="153600" y="635983"/>
                </a:lnTo>
                <a:lnTo>
                  <a:pt x="156692" y="641159"/>
                </a:lnTo>
                <a:lnTo>
                  <a:pt x="159707" y="645562"/>
                </a:lnTo>
                <a:lnTo>
                  <a:pt x="162669" y="649449"/>
                </a:lnTo>
                <a:lnTo>
                  <a:pt x="171450" y="6686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"/>
          <p:cNvSpPr/>
          <p:nvPr/>
        </p:nvSpPr>
        <p:spPr>
          <a:xfrm>
            <a:off x="200126" y="1081479"/>
            <a:ext cx="599625" cy="718747"/>
          </a:xfrm>
          <a:custGeom>
            <a:avLst/>
            <a:gdLst/>
            <a:ahLst/>
            <a:cxnLst/>
            <a:rect l="0" t="0" r="0" b="0"/>
            <a:pathLst>
              <a:path w="599625" h="718747">
                <a:moveTo>
                  <a:pt x="34188" y="281548"/>
                </a:moveTo>
                <a:lnTo>
                  <a:pt x="8648" y="230467"/>
                </a:lnTo>
                <a:lnTo>
                  <a:pt x="3787" y="215665"/>
                </a:lnTo>
                <a:lnTo>
                  <a:pt x="1051" y="194082"/>
                </a:lnTo>
                <a:lnTo>
                  <a:pt x="410" y="177904"/>
                </a:lnTo>
                <a:lnTo>
                  <a:pt x="0" y="146775"/>
                </a:lnTo>
                <a:lnTo>
                  <a:pt x="896" y="133067"/>
                </a:lnTo>
                <a:lnTo>
                  <a:pt x="4469" y="117449"/>
                </a:lnTo>
                <a:lnTo>
                  <a:pt x="14312" y="98443"/>
                </a:lnTo>
                <a:lnTo>
                  <a:pt x="27260" y="79200"/>
                </a:lnTo>
                <a:lnTo>
                  <a:pt x="39364" y="64298"/>
                </a:lnTo>
                <a:lnTo>
                  <a:pt x="53634" y="51325"/>
                </a:lnTo>
                <a:lnTo>
                  <a:pt x="69501" y="40162"/>
                </a:lnTo>
                <a:lnTo>
                  <a:pt x="86078" y="32025"/>
                </a:lnTo>
                <a:lnTo>
                  <a:pt x="102970" y="25234"/>
                </a:lnTo>
                <a:lnTo>
                  <a:pt x="120956" y="19041"/>
                </a:lnTo>
                <a:lnTo>
                  <a:pt x="131086" y="16056"/>
                </a:lnTo>
                <a:lnTo>
                  <a:pt x="141649" y="13113"/>
                </a:lnTo>
                <a:lnTo>
                  <a:pt x="152501" y="11151"/>
                </a:lnTo>
                <a:lnTo>
                  <a:pt x="163546" y="9844"/>
                </a:lnTo>
                <a:lnTo>
                  <a:pt x="174719" y="8972"/>
                </a:lnTo>
                <a:lnTo>
                  <a:pt x="185978" y="7438"/>
                </a:lnTo>
                <a:lnTo>
                  <a:pt x="197294" y="5463"/>
                </a:lnTo>
                <a:lnTo>
                  <a:pt x="208648" y="3194"/>
                </a:lnTo>
                <a:lnTo>
                  <a:pt x="220027" y="1681"/>
                </a:lnTo>
                <a:lnTo>
                  <a:pt x="231424" y="673"/>
                </a:lnTo>
                <a:lnTo>
                  <a:pt x="242831" y="0"/>
                </a:lnTo>
                <a:lnTo>
                  <a:pt x="256151" y="505"/>
                </a:lnTo>
                <a:lnTo>
                  <a:pt x="270746" y="1793"/>
                </a:lnTo>
                <a:lnTo>
                  <a:pt x="286191" y="3605"/>
                </a:lnTo>
                <a:lnTo>
                  <a:pt x="301250" y="5765"/>
                </a:lnTo>
                <a:lnTo>
                  <a:pt x="330682" y="10705"/>
                </a:lnTo>
                <a:lnTo>
                  <a:pt x="345199" y="14309"/>
                </a:lnTo>
                <a:lnTo>
                  <a:pt x="359639" y="18616"/>
                </a:lnTo>
                <a:lnTo>
                  <a:pt x="374028" y="23392"/>
                </a:lnTo>
                <a:lnTo>
                  <a:pt x="388383" y="27529"/>
                </a:lnTo>
                <a:lnTo>
                  <a:pt x="402716" y="31240"/>
                </a:lnTo>
                <a:lnTo>
                  <a:pt x="417033" y="34666"/>
                </a:lnTo>
                <a:lnTo>
                  <a:pt x="431341" y="39807"/>
                </a:lnTo>
                <a:lnTo>
                  <a:pt x="445642" y="46093"/>
                </a:lnTo>
                <a:lnTo>
                  <a:pt x="459938" y="53140"/>
                </a:lnTo>
                <a:lnTo>
                  <a:pt x="474232" y="60696"/>
                </a:lnTo>
                <a:lnTo>
                  <a:pt x="502813" y="76712"/>
                </a:lnTo>
                <a:lnTo>
                  <a:pt x="515197" y="84983"/>
                </a:lnTo>
                <a:lnTo>
                  <a:pt x="526311" y="93355"/>
                </a:lnTo>
                <a:lnTo>
                  <a:pt x="536578" y="101793"/>
                </a:lnTo>
                <a:lnTo>
                  <a:pt x="546280" y="111229"/>
                </a:lnTo>
                <a:lnTo>
                  <a:pt x="564679" y="131873"/>
                </a:lnTo>
                <a:lnTo>
                  <a:pt x="579842" y="153748"/>
                </a:lnTo>
                <a:lnTo>
                  <a:pt x="586553" y="164916"/>
                </a:lnTo>
                <a:lnTo>
                  <a:pt x="591026" y="176171"/>
                </a:lnTo>
                <a:lnTo>
                  <a:pt x="594009" y="187484"/>
                </a:lnTo>
                <a:lnTo>
                  <a:pt x="595997" y="198836"/>
                </a:lnTo>
                <a:lnTo>
                  <a:pt x="597322" y="211167"/>
                </a:lnTo>
                <a:lnTo>
                  <a:pt x="598206" y="224150"/>
                </a:lnTo>
                <a:lnTo>
                  <a:pt x="598795" y="237568"/>
                </a:lnTo>
                <a:lnTo>
                  <a:pt x="599450" y="265176"/>
                </a:lnTo>
                <a:lnTo>
                  <a:pt x="599624" y="279206"/>
                </a:lnTo>
                <a:lnTo>
                  <a:pt x="597836" y="293322"/>
                </a:lnTo>
                <a:lnTo>
                  <a:pt x="594738" y="307495"/>
                </a:lnTo>
                <a:lnTo>
                  <a:pt x="590768" y="321706"/>
                </a:lnTo>
                <a:lnTo>
                  <a:pt x="585264" y="335942"/>
                </a:lnTo>
                <a:lnTo>
                  <a:pt x="578737" y="350196"/>
                </a:lnTo>
                <a:lnTo>
                  <a:pt x="571528" y="364461"/>
                </a:lnTo>
                <a:lnTo>
                  <a:pt x="563865" y="378733"/>
                </a:lnTo>
                <a:lnTo>
                  <a:pt x="547730" y="407291"/>
                </a:lnTo>
                <a:lnTo>
                  <a:pt x="538475" y="420622"/>
                </a:lnTo>
                <a:lnTo>
                  <a:pt x="528494" y="433319"/>
                </a:lnTo>
                <a:lnTo>
                  <a:pt x="507245" y="458539"/>
                </a:lnTo>
                <a:lnTo>
                  <a:pt x="485101" y="485623"/>
                </a:lnTo>
                <a:lnTo>
                  <a:pt x="473862" y="498561"/>
                </a:lnTo>
                <a:lnTo>
                  <a:pt x="462559" y="510996"/>
                </a:lnTo>
                <a:lnTo>
                  <a:pt x="451214" y="523096"/>
                </a:lnTo>
                <a:lnTo>
                  <a:pt x="438888" y="534972"/>
                </a:lnTo>
                <a:lnTo>
                  <a:pt x="425908" y="546700"/>
                </a:lnTo>
                <a:lnTo>
                  <a:pt x="392119" y="575606"/>
                </a:lnTo>
                <a:lnTo>
                  <a:pt x="339001" y="620203"/>
                </a:lnTo>
                <a:lnTo>
                  <a:pt x="315502" y="637810"/>
                </a:lnTo>
                <a:lnTo>
                  <a:pt x="295073" y="651454"/>
                </a:lnTo>
                <a:lnTo>
                  <a:pt x="276692" y="662454"/>
                </a:lnTo>
                <a:lnTo>
                  <a:pt x="261580" y="670741"/>
                </a:lnTo>
                <a:lnTo>
                  <a:pt x="248648" y="677217"/>
                </a:lnTo>
                <a:lnTo>
                  <a:pt x="225706" y="687906"/>
                </a:lnTo>
                <a:lnTo>
                  <a:pt x="202810" y="699007"/>
                </a:lnTo>
                <a:lnTo>
                  <a:pt x="192323" y="703681"/>
                </a:lnTo>
                <a:lnTo>
                  <a:pt x="182474" y="707750"/>
                </a:lnTo>
                <a:lnTo>
                  <a:pt x="163911" y="713859"/>
                </a:lnTo>
                <a:lnTo>
                  <a:pt x="146135" y="716574"/>
                </a:lnTo>
                <a:lnTo>
                  <a:pt x="129165" y="718102"/>
                </a:lnTo>
                <a:lnTo>
                  <a:pt x="113553" y="718555"/>
                </a:lnTo>
                <a:lnTo>
                  <a:pt x="94196" y="7187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9"/>
          <p:cNvSpPr/>
          <p:nvPr/>
        </p:nvSpPr>
        <p:spPr>
          <a:xfrm>
            <a:off x="895859" y="1346665"/>
            <a:ext cx="193375" cy="359263"/>
          </a:xfrm>
          <a:custGeom>
            <a:avLst/>
            <a:gdLst/>
            <a:ahLst/>
            <a:cxnLst/>
            <a:rect l="0" t="0" r="0" b="0"/>
            <a:pathLst>
              <a:path w="193375" h="359263">
                <a:moveTo>
                  <a:pt x="15683" y="273537"/>
                </a:moveTo>
                <a:lnTo>
                  <a:pt x="24785" y="264435"/>
                </a:lnTo>
                <a:lnTo>
                  <a:pt x="30323" y="259849"/>
                </a:lnTo>
                <a:lnTo>
                  <a:pt x="36873" y="254887"/>
                </a:lnTo>
                <a:lnTo>
                  <a:pt x="51771" y="244293"/>
                </a:lnTo>
                <a:lnTo>
                  <a:pt x="67917" y="233235"/>
                </a:lnTo>
                <a:lnTo>
                  <a:pt x="75271" y="227619"/>
                </a:lnTo>
                <a:lnTo>
                  <a:pt x="82078" y="221970"/>
                </a:lnTo>
                <a:lnTo>
                  <a:pt x="88521" y="216299"/>
                </a:lnTo>
                <a:lnTo>
                  <a:pt x="100761" y="204918"/>
                </a:lnTo>
                <a:lnTo>
                  <a:pt x="120901" y="185261"/>
                </a:lnTo>
                <a:lnTo>
                  <a:pt x="128691" y="177539"/>
                </a:lnTo>
                <a:lnTo>
                  <a:pt x="136742" y="166675"/>
                </a:lnTo>
                <a:lnTo>
                  <a:pt x="144966" y="153718"/>
                </a:lnTo>
                <a:lnTo>
                  <a:pt x="153307" y="139366"/>
                </a:lnTo>
                <a:lnTo>
                  <a:pt x="160772" y="125034"/>
                </a:lnTo>
                <a:lnTo>
                  <a:pt x="167654" y="110718"/>
                </a:lnTo>
                <a:lnTo>
                  <a:pt x="174147" y="96411"/>
                </a:lnTo>
                <a:lnTo>
                  <a:pt x="179428" y="82110"/>
                </a:lnTo>
                <a:lnTo>
                  <a:pt x="183901" y="67814"/>
                </a:lnTo>
                <a:lnTo>
                  <a:pt x="187836" y="53521"/>
                </a:lnTo>
                <a:lnTo>
                  <a:pt x="190459" y="42087"/>
                </a:lnTo>
                <a:lnTo>
                  <a:pt x="192208" y="32560"/>
                </a:lnTo>
                <a:lnTo>
                  <a:pt x="193374" y="24303"/>
                </a:lnTo>
                <a:lnTo>
                  <a:pt x="193199" y="17846"/>
                </a:lnTo>
                <a:lnTo>
                  <a:pt x="192129" y="12589"/>
                </a:lnTo>
                <a:lnTo>
                  <a:pt x="190464" y="8132"/>
                </a:lnTo>
                <a:lnTo>
                  <a:pt x="187448" y="5160"/>
                </a:lnTo>
                <a:lnTo>
                  <a:pt x="183533" y="3179"/>
                </a:lnTo>
                <a:lnTo>
                  <a:pt x="179018" y="1858"/>
                </a:lnTo>
                <a:lnTo>
                  <a:pt x="175056" y="978"/>
                </a:lnTo>
                <a:lnTo>
                  <a:pt x="171461" y="391"/>
                </a:lnTo>
                <a:lnTo>
                  <a:pt x="168113" y="0"/>
                </a:lnTo>
                <a:lnTo>
                  <a:pt x="163975" y="691"/>
                </a:lnTo>
                <a:lnTo>
                  <a:pt x="159312" y="2105"/>
                </a:lnTo>
                <a:lnTo>
                  <a:pt x="154298" y="4000"/>
                </a:lnTo>
                <a:lnTo>
                  <a:pt x="146193" y="9073"/>
                </a:lnTo>
                <a:lnTo>
                  <a:pt x="136027" y="16265"/>
                </a:lnTo>
                <a:lnTo>
                  <a:pt x="113937" y="32511"/>
                </a:lnTo>
                <a:lnTo>
                  <a:pt x="94594" y="46082"/>
                </a:lnTo>
                <a:lnTo>
                  <a:pt x="85435" y="53320"/>
                </a:lnTo>
                <a:lnTo>
                  <a:pt x="76472" y="61004"/>
                </a:lnTo>
                <a:lnTo>
                  <a:pt x="67639" y="68983"/>
                </a:lnTo>
                <a:lnTo>
                  <a:pt x="59845" y="77160"/>
                </a:lnTo>
                <a:lnTo>
                  <a:pt x="52745" y="85469"/>
                </a:lnTo>
                <a:lnTo>
                  <a:pt x="46106" y="93866"/>
                </a:lnTo>
                <a:lnTo>
                  <a:pt x="40727" y="102321"/>
                </a:lnTo>
                <a:lnTo>
                  <a:pt x="36189" y="110816"/>
                </a:lnTo>
                <a:lnTo>
                  <a:pt x="27654" y="128826"/>
                </a:lnTo>
                <a:lnTo>
                  <a:pt x="17511" y="149531"/>
                </a:lnTo>
                <a:lnTo>
                  <a:pt x="14044" y="159434"/>
                </a:lnTo>
                <a:lnTo>
                  <a:pt x="11733" y="168893"/>
                </a:lnTo>
                <a:lnTo>
                  <a:pt x="10192" y="178057"/>
                </a:lnTo>
                <a:lnTo>
                  <a:pt x="5940" y="211099"/>
                </a:lnTo>
                <a:lnTo>
                  <a:pt x="1828" y="247692"/>
                </a:lnTo>
                <a:lnTo>
                  <a:pt x="731" y="260117"/>
                </a:lnTo>
                <a:lnTo>
                  <a:pt x="0" y="270305"/>
                </a:lnTo>
                <a:lnTo>
                  <a:pt x="1418" y="282813"/>
                </a:lnTo>
                <a:lnTo>
                  <a:pt x="4268" y="296866"/>
                </a:lnTo>
                <a:lnTo>
                  <a:pt x="8073" y="311950"/>
                </a:lnTo>
                <a:lnTo>
                  <a:pt x="11562" y="322958"/>
                </a:lnTo>
                <a:lnTo>
                  <a:pt x="14841" y="331249"/>
                </a:lnTo>
                <a:lnTo>
                  <a:pt x="17979" y="337729"/>
                </a:lnTo>
                <a:lnTo>
                  <a:pt x="24006" y="347469"/>
                </a:lnTo>
                <a:lnTo>
                  <a:pt x="26947" y="351400"/>
                </a:lnTo>
                <a:lnTo>
                  <a:pt x="30812" y="354021"/>
                </a:lnTo>
                <a:lnTo>
                  <a:pt x="35294" y="355768"/>
                </a:lnTo>
                <a:lnTo>
                  <a:pt x="40187" y="356933"/>
                </a:lnTo>
                <a:lnTo>
                  <a:pt x="46306" y="357709"/>
                </a:lnTo>
                <a:lnTo>
                  <a:pt x="53244" y="358227"/>
                </a:lnTo>
                <a:lnTo>
                  <a:pt x="67619" y="358802"/>
                </a:lnTo>
                <a:lnTo>
                  <a:pt x="101408" y="3592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0"/>
          <p:cNvSpPr/>
          <p:nvPr/>
        </p:nvSpPr>
        <p:spPr>
          <a:xfrm>
            <a:off x="1281905" y="1123138"/>
            <a:ext cx="195423" cy="728523"/>
          </a:xfrm>
          <a:custGeom>
            <a:avLst/>
            <a:gdLst/>
            <a:ahLst/>
            <a:cxnLst/>
            <a:rect l="0" t="0" r="0" b="0"/>
            <a:pathLst>
              <a:path w="195423" h="728523">
                <a:moveTo>
                  <a:pt x="195422" y="42722"/>
                </a:moveTo>
                <a:lnTo>
                  <a:pt x="195422" y="24518"/>
                </a:lnTo>
                <a:lnTo>
                  <a:pt x="194469" y="19156"/>
                </a:lnTo>
                <a:lnTo>
                  <a:pt x="192882" y="15581"/>
                </a:lnTo>
                <a:lnTo>
                  <a:pt x="188578" y="10657"/>
                </a:lnTo>
                <a:lnTo>
                  <a:pt x="183490" y="5293"/>
                </a:lnTo>
                <a:lnTo>
                  <a:pt x="180800" y="3482"/>
                </a:lnTo>
                <a:lnTo>
                  <a:pt x="175271" y="1469"/>
                </a:lnTo>
                <a:lnTo>
                  <a:pt x="171510" y="932"/>
                </a:lnTo>
                <a:lnTo>
                  <a:pt x="167098" y="575"/>
                </a:lnTo>
                <a:lnTo>
                  <a:pt x="162252" y="336"/>
                </a:lnTo>
                <a:lnTo>
                  <a:pt x="151787" y="71"/>
                </a:lnTo>
                <a:lnTo>
                  <a:pt x="146330" y="0"/>
                </a:lnTo>
                <a:lnTo>
                  <a:pt x="140786" y="906"/>
                </a:lnTo>
                <a:lnTo>
                  <a:pt x="135186" y="2462"/>
                </a:lnTo>
                <a:lnTo>
                  <a:pt x="129547" y="4452"/>
                </a:lnTo>
                <a:lnTo>
                  <a:pt x="123883" y="6731"/>
                </a:lnTo>
                <a:lnTo>
                  <a:pt x="118202" y="9203"/>
                </a:lnTo>
                <a:lnTo>
                  <a:pt x="112509" y="11803"/>
                </a:lnTo>
                <a:lnTo>
                  <a:pt x="103952" y="17347"/>
                </a:lnTo>
                <a:lnTo>
                  <a:pt x="93484" y="24852"/>
                </a:lnTo>
                <a:lnTo>
                  <a:pt x="81744" y="33666"/>
                </a:lnTo>
                <a:lnTo>
                  <a:pt x="72011" y="42400"/>
                </a:lnTo>
                <a:lnTo>
                  <a:pt x="63618" y="51079"/>
                </a:lnTo>
                <a:lnTo>
                  <a:pt x="56118" y="59724"/>
                </a:lnTo>
                <a:lnTo>
                  <a:pt x="49212" y="67391"/>
                </a:lnTo>
                <a:lnTo>
                  <a:pt x="36460" y="80991"/>
                </a:lnTo>
                <a:lnTo>
                  <a:pt x="31345" y="88237"/>
                </a:lnTo>
                <a:lnTo>
                  <a:pt x="26982" y="95925"/>
                </a:lnTo>
                <a:lnTo>
                  <a:pt x="23121" y="103908"/>
                </a:lnTo>
                <a:lnTo>
                  <a:pt x="19595" y="113040"/>
                </a:lnTo>
                <a:lnTo>
                  <a:pt x="16292" y="122938"/>
                </a:lnTo>
                <a:lnTo>
                  <a:pt x="13137" y="133347"/>
                </a:lnTo>
                <a:lnTo>
                  <a:pt x="7091" y="155072"/>
                </a:lnTo>
                <a:lnTo>
                  <a:pt x="4146" y="166199"/>
                </a:lnTo>
                <a:lnTo>
                  <a:pt x="2182" y="178380"/>
                </a:lnTo>
                <a:lnTo>
                  <a:pt x="873" y="191263"/>
                </a:lnTo>
                <a:lnTo>
                  <a:pt x="0" y="204614"/>
                </a:lnTo>
                <a:lnTo>
                  <a:pt x="371" y="223040"/>
                </a:lnTo>
                <a:lnTo>
                  <a:pt x="1570" y="244849"/>
                </a:lnTo>
                <a:lnTo>
                  <a:pt x="5443" y="294481"/>
                </a:lnTo>
                <a:lnTo>
                  <a:pt x="10339" y="348290"/>
                </a:lnTo>
                <a:lnTo>
                  <a:pt x="12026" y="371211"/>
                </a:lnTo>
                <a:lnTo>
                  <a:pt x="13151" y="391255"/>
                </a:lnTo>
                <a:lnTo>
                  <a:pt x="13900" y="409379"/>
                </a:lnTo>
                <a:lnTo>
                  <a:pt x="16056" y="553086"/>
                </a:lnTo>
                <a:lnTo>
                  <a:pt x="17742" y="585847"/>
                </a:lnTo>
                <a:lnTo>
                  <a:pt x="19819" y="616260"/>
                </a:lnTo>
                <a:lnTo>
                  <a:pt x="23108" y="642251"/>
                </a:lnTo>
                <a:lnTo>
                  <a:pt x="27206" y="665293"/>
                </a:lnTo>
                <a:lnTo>
                  <a:pt x="41117" y="7285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"/>
          <p:cNvSpPr/>
          <p:nvPr/>
        </p:nvSpPr>
        <p:spPr>
          <a:xfrm>
            <a:off x="1142999" y="1424875"/>
            <a:ext cx="368619" cy="289626"/>
          </a:xfrm>
          <a:custGeom>
            <a:avLst/>
            <a:gdLst/>
            <a:ahLst/>
            <a:cxnLst/>
            <a:rect l="0" t="0" r="0" b="0"/>
            <a:pathLst>
              <a:path w="368619" h="289626">
                <a:moveTo>
                  <a:pt x="0" y="169610"/>
                </a:moveTo>
                <a:lnTo>
                  <a:pt x="9102" y="155957"/>
                </a:lnTo>
                <a:lnTo>
                  <a:pt x="12736" y="150983"/>
                </a:lnTo>
                <a:lnTo>
                  <a:pt x="19313" y="142916"/>
                </a:lnTo>
                <a:lnTo>
                  <a:pt x="30491" y="136156"/>
                </a:lnTo>
                <a:lnTo>
                  <a:pt x="37473" y="133020"/>
                </a:lnTo>
                <a:lnTo>
                  <a:pt x="74603" y="114953"/>
                </a:lnTo>
                <a:lnTo>
                  <a:pt x="92598" y="107454"/>
                </a:lnTo>
                <a:lnTo>
                  <a:pt x="113167" y="99598"/>
                </a:lnTo>
                <a:lnTo>
                  <a:pt x="180470" y="75558"/>
                </a:lnTo>
                <a:lnTo>
                  <a:pt x="191751" y="70714"/>
                </a:lnTo>
                <a:lnTo>
                  <a:pt x="202129" y="65579"/>
                </a:lnTo>
                <a:lnTo>
                  <a:pt x="211905" y="60251"/>
                </a:lnTo>
                <a:lnTo>
                  <a:pt x="220328" y="54794"/>
                </a:lnTo>
                <a:lnTo>
                  <a:pt x="227848" y="49251"/>
                </a:lnTo>
                <a:lnTo>
                  <a:pt x="234766" y="43650"/>
                </a:lnTo>
                <a:lnTo>
                  <a:pt x="244141" y="38012"/>
                </a:lnTo>
                <a:lnTo>
                  <a:pt x="255153" y="32348"/>
                </a:lnTo>
                <a:lnTo>
                  <a:pt x="267257" y="26667"/>
                </a:lnTo>
                <a:lnTo>
                  <a:pt x="276279" y="21927"/>
                </a:lnTo>
                <a:lnTo>
                  <a:pt x="283246" y="17814"/>
                </a:lnTo>
                <a:lnTo>
                  <a:pt x="288844" y="14120"/>
                </a:lnTo>
                <a:lnTo>
                  <a:pt x="296385" y="10705"/>
                </a:lnTo>
                <a:lnTo>
                  <a:pt x="305223" y="7476"/>
                </a:lnTo>
                <a:lnTo>
                  <a:pt x="314924" y="4370"/>
                </a:lnTo>
                <a:lnTo>
                  <a:pt x="322345" y="2300"/>
                </a:lnTo>
                <a:lnTo>
                  <a:pt x="333129" y="0"/>
                </a:lnTo>
                <a:lnTo>
                  <a:pt x="336387" y="339"/>
                </a:lnTo>
                <a:lnTo>
                  <a:pt x="338558" y="1517"/>
                </a:lnTo>
                <a:lnTo>
                  <a:pt x="346594" y="10253"/>
                </a:lnTo>
                <a:lnTo>
                  <a:pt x="348220" y="13842"/>
                </a:lnTo>
                <a:lnTo>
                  <a:pt x="349304" y="18139"/>
                </a:lnTo>
                <a:lnTo>
                  <a:pt x="350027" y="22909"/>
                </a:lnTo>
                <a:lnTo>
                  <a:pt x="351462" y="27994"/>
                </a:lnTo>
                <a:lnTo>
                  <a:pt x="353370" y="33289"/>
                </a:lnTo>
                <a:lnTo>
                  <a:pt x="355595" y="38725"/>
                </a:lnTo>
                <a:lnTo>
                  <a:pt x="357079" y="45205"/>
                </a:lnTo>
                <a:lnTo>
                  <a:pt x="358068" y="52383"/>
                </a:lnTo>
                <a:lnTo>
                  <a:pt x="358727" y="60026"/>
                </a:lnTo>
                <a:lnTo>
                  <a:pt x="361999" y="86298"/>
                </a:lnTo>
                <a:lnTo>
                  <a:pt x="364206" y="102639"/>
                </a:lnTo>
                <a:lnTo>
                  <a:pt x="365676" y="116390"/>
                </a:lnTo>
                <a:lnTo>
                  <a:pt x="366657" y="128415"/>
                </a:lnTo>
                <a:lnTo>
                  <a:pt x="367311" y="139289"/>
                </a:lnTo>
                <a:lnTo>
                  <a:pt x="368037" y="161531"/>
                </a:lnTo>
                <a:lnTo>
                  <a:pt x="368542" y="222238"/>
                </a:lnTo>
                <a:lnTo>
                  <a:pt x="368618" y="289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"/>
          <p:cNvSpPr/>
          <p:nvPr/>
        </p:nvSpPr>
        <p:spPr>
          <a:xfrm>
            <a:off x="1546042" y="1397834"/>
            <a:ext cx="488339" cy="265231"/>
          </a:xfrm>
          <a:custGeom>
            <a:avLst/>
            <a:gdLst/>
            <a:ahLst/>
            <a:cxnLst/>
            <a:rect l="0" t="0" r="0" b="0"/>
            <a:pathLst>
              <a:path w="488339" h="265231">
                <a:moveTo>
                  <a:pt x="8437" y="33773"/>
                </a:moveTo>
                <a:lnTo>
                  <a:pt x="8437" y="103191"/>
                </a:lnTo>
                <a:lnTo>
                  <a:pt x="9390" y="111484"/>
                </a:lnTo>
                <a:lnTo>
                  <a:pt x="10977" y="119871"/>
                </a:lnTo>
                <a:lnTo>
                  <a:pt x="12988" y="128319"/>
                </a:lnTo>
                <a:lnTo>
                  <a:pt x="14329" y="136809"/>
                </a:lnTo>
                <a:lnTo>
                  <a:pt x="15223" y="145326"/>
                </a:lnTo>
                <a:lnTo>
                  <a:pt x="15818" y="153862"/>
                </a:lnTo>
                <a:lnTo>
                  <a:pt x="16216" y="163362"/>
                </a:lnTo>
                <a:lnTo>
                  <a:pt x="16775" y="193031"/>
                </a:lnTo>
                <a:lnTo>
                  <a:pt x="16979" y="231781"/>
                </a:lnTo>
                <a:lnTo>
                  <a:pt x="16037" y="239121"/>
                </a:lnTo>
                <a:lnTo>
                  <a:pt x="14456" y="245919"/>
                </a:lnTo>
                <a:lnTo>
                  <a:pt x="12450" y="252356"/>
                </a:lnTo>
                <a:lnTo>
                  <a:pt x="10160" y="255695"/>
                </a:lnTo>
                <a:lnTo>
                  <a:pt x="7681" y="256969"/>
                </a:lnTo>
                <a:lnTo>
                  <a:pt x="5075" y="256865"/>
                </a:lnTo>
                <a:lnTo>
                  <a:pt x="3339" y="253939"/>
                </a:lnTo>
                <a:lnTo>
                  <a:pt x="2181" y="249130"/>
                </a:lnTo>
                <a:lnTo>
                  <a:pt x="1409" y="243067"/>
                </a:lnTo>
                <a:lnTo>
                  <a:pt x="894" y="237120"/>
                </a:lnTo>
                <a:lnTo>
                  <a:pt x="551" y="231250"/>
                </a:lnTo>
                <a:lnTo>
                  <a:pt x="323" y="225432"/>
                </a:lnTo>
                <a:lnTo>
                  <a:pt x="0" y="194489"/>
                </a:lnTo>
                <a:lnTo>
                  <a:pt x="908" y="183780"/>
                </a:lnTo>
                <a:lnTo>
                  <a:pt x="2465" y="173782"/>
                </a:lnTo>
                <a:lnTo>
                  <a:pt x="4456" y="164260"/>
                </a:lnTo>
                <a:lnTo>
                  <a:pt x="8641" y="152197"/>
                </a:lnTo>
                <a:lnTo>
                  <a:pt x="14288" y="138440"/>
                </a:lnTo>
                <a:lnTo>
                  <a:pt x="20910" y="123553"/>
                </a:lnTo>
                <a:lnTo>
                  <a:pt x="26278" y="110772"/>
                </a:lnTo>
                <a:lnTo>
                  <a:pt x="30808" y="99393"/>
                </a:lnTo>
                <a:lnTo>
                  <a:pt x="34781" y="88950"/>
                </a:lnTo>
                <a:lnTo>
                  <a:pt x="40288" y="79130"/>
                </a:lnTo>
                <a:lnTo>
                  <a:pt x="46816" y="69726"/>
                </a:lnTo>
                <a:lnTo>
                  <a:pt x="54025" y="60599"/>
                </a:lnTo>
                <a:lnTo>
                  <a:pt x="60737" y="52610"/>
                </a:lnTo>
                <a:lnTo>
                  <a:pt x="67116" y="45378"/>
                </a:lnTo>
                <a:lnTo>
                  <a:pt x="73274" y="38652"/>
                </a:lnTo>
                <a:lnTo>
                  <a:pt x="80237" y="33216"/>
                </a:lnTo>
                <a:lnTo>
                  <a:pt x="87736" y="28639"/>
                </a:lnTo>
                <a:lnTo>
                  <a:pt x="115753" y="14450"/>
                </a:lnTo>
                <a:lnTo>
                  <a:pt x="130428" y="8357"/>
                </a:lnTo>
                <a:lnTo>
                  <a:pt x="138342" y="5399"/>
                </a:lnTo>
                <a:lnTo>
                  <a:pt x="146476" y="3427"/>
                </a:lnTo>
                <a:lnTo>
                  <a:pt x="154755" y="2113"/>
                </a:lnTo>
                <a:lnTo>
                  <a:pt x="163133" y="1236"/>
                </a:lnTo>
                <a:lnTo>
                  <a:pt x="177521" y="262"/>
                </a:lnTo>
                <a:lnTo>
                  <a:pt x="184025" y="2"/>
                </a:lnTo>
                <a:lnTo>
                  <a:pt x="196331" y="2254"/>
                </a:lnTo>
                <a:lnTo>
                  <a:pt x="208151" y="6429"/>
                </a:lnTo>
                <a:lnTo>
                  <a:pt x="219754" y="11460"/>
                </a:lnTo>
                <a:lnTo>
                  <a:pt x="232445" y="19648"/>
                </a:lnTo>
                <a:lnTo>
                  <a:pt x="234929" y="23404"/>
                </a:lnTo>
                <a:lnTo>
                  <a:pt x="236584" y="27813"/>
                </a:lnTo>
                <a:lnTo>
                  <a:pt x="237688" y="32657"/>
                </a:lnTo>
                <a:lnTo>
                  <a:pt x="238424" y="38744"/>
                </a:lnTo>
                <a:lnTo>
                  <a:pt x="238914" y="45659"/>
                </a:lnTo>
                <a:lnTo>
                  <a:pt x="239241" y="53127"/>
                </a:lnTo>
                <a:lnTo>
                  <a:pt x="238507" y="63821"/>
                </a:lnTo>
                <a:lnTo>
                  <a:pt x="237064" y="76665"/>
                </a:lnTo>
                <a:lnTo>
                  <a:pt x="235150" y="90943"/>
                </a:lnTo>
                <a:lnTo>
                  <a:pt x="231969" y="108081"/>
                </a:lnTo>
                <a:lnTo>
                  <a:pt x="223355" y="147444"/>
                </a:lnTo>
                <a:lnTo>
                  <a:pt x="220296" y="165751"/>
                </a:lnTo>
                <a:lnTo>
                  <a:pt x="218256" y="182718"/>
                </a:lnTo>
                <a:lnTo>
                  <a:pt x="215990" y="210461"/>
                </a:lnTo>
                <a:lnTo>
                  <a:pt x="214983" y="225966"/>
                </a:lnTo>
                <a:lnTo>
                  <a:pt x="215667" y="232387"/>
                </a:lnTo>
                <a:lnTo>
                  <a:pt x="217075" y="238572"/>
                </a:lnTo>
                <a:lnTo>
                  <a:pt x="218967" y="244601"/>
                </a:lnTo>
                <a:lnTo>
                  <a:pt x="222133" y="249572"/>
                </a:lnTo>
                <a:lnTo>
                  <a:pt x="230731" y="257636"/>
                </a:lnTo>
                <a:lnTo>
                  <a:pt x="238362" y="261855"/>
                </a:lnTo>
                <a:lnTo>
                  <a:pt x="245881" y="263730"/>
                </a:lnTo>
                <a:lnTo>
                  <a:pt x="255573" y="264564"/>
                </a:lnTo>
                <a:lnTo>
                  <a:pt x="266231" y="262394"/>
                </a:lnTo>
                <a:lnTo>
                  <a:pt x="342924" y="236606"/>
                </a:lnTo>
                <a:lnTo>
                  <a:pt x="351444" y="231860"/>
                </a:lnTo>
                <a:lnTo>
                  <a:pt x="359981" y="225839"/>
                </a:lnTo>
                <a:lnTo>
                  <a:pt x="368530" y="218967"/>
                </a:lnTo>
                <a:lnTo>
                  <a:pt x="376134" y="212481"/>
                </a:lnTo>
                <a:lnTo>
                  <a:pt x="383108" y="206251"/>
                </a:lnTo>
                <a:lnTo>
                  <a:pt x="389663" y="200194"/>
                </a:lnTo>
                <a:lnTo>
                  <a:pt x="395938" y="193298"/>
                </a:lnTo>
                <a:lnTo>
                  <a:pt x="402026" y="185843"/>
                </a:lnTo>
                <a:lnTo>
                  <a:pt x="407990" y="178015"/>
                </a:lnTo>
                <a:lnTo>
                  <a:pt x="414823" y="170892"/>
                </a:lnTo>
                <a:lnTo>
                  <a:pt x="422236" y="164238"/>
                </a:lnTo>
                <a:lnTo>
                  <a:pt x="430036" y="157897"/>
                </a:lnTo>
                <a:lnTo>
                  <a:pt x="436188" y="149860"/>
                </a:lnTo>
                <a:lnTo>
                  <a:pt x="441242" y="140692"/>
                </a:lnTo>
                <a:lnTo>
                  <a:pt x="445564" y="130770"/>
                </a:lnTo>
                <a:lnTo>
                  <a:pt x="450350" y="122250"/>
                </a:lnTo>
                <a:lnTo>
                  <a:pt x="455446" y="114665"/>
                </a:lnTo>
                <a:lnTo>
                  <a:pt x="460748" y="107704"/>
                </a:lnTo>
                <a:lnTo>
                  <a:pt x="465236" y="99253"/>
                </a:lnTo>
                <a:lnTo>
                  <a:pt x="469179" y="89809"/>
                </a:lnTo>
                <a:lnTo>
                  <a:pt x="472761" y="79703"/>
                </a:lnTo>
                <a:lnTo>
                  <a:pt x="476102" y="71060"/>
                </a:lnTo>
                <a:lnTo>
                  <a:pt x="479281" y="63394"/>
                </a:lnTo>
                <a:lnTo>
                  <a:pt x="482353" y="56378"/>
                </a:lnTo>
                <a:lnTo>
                  <a:pt x="484401" y="49795"/>
                </a:lnTo>
                <a:lnTo>
                  <a:pt x="485767" y="43502"/>
                </a:lnTo>
                <a:lnTo>
                  <a:pt x="486677" y="37401"/>
                </a:lnTo>
                <a:lnTo>
                  <a:pt x="487284" y="32382"/>
                </a:lnTo>
                <a:lnTo>
                  <a:pt x="487958" y="24265"/>
                </a:lnTo>
                <a:lnTo>
                  <a:pt x="488258" y="17482"/>
                </a:lnTo>
                <a:lnTo>
                  <a:pt x="488338" y="14340"/>
                </a:lnTo>
                <a:lnTo>
                  <a:pt x="487438" y="11293"/>
                </a:lnTo>
                <a:lnTo>
                  <a:pt x="483899" y="5367"/>
                </a:lnTo>
                <a:lnTo>
                  <a:pt x="481622" y="3406"/>
                </a:lnTo>
                <a:lnTo>
                  <a:pt x="479151" y="2098"/>
                </a:lnTo>
                <a:lnTo>
                  <a:pt x="473866" y="645"/>
                </a:lnTo>
                <a:lnTo>
                  <a:pt x="468342" y="0"/>
                </a:lnTo>
                <a:lnTo>
                  <a:pt x="465535" y="780"/>
                </a:lnTo>
                <a:lnTo>
                  <a:pt x="455130" y="7381"/>
                </a:lnTo>
                <a:lnTo>
                  <a:pt x="442235" y="16011"/>
                </a:lnTo>
                <a:lnTo>
                  <a:pt x="436701" y="20979"/>
                </a:lnTo>
                <a:lnTo>
                  <a:pt x="432059" y="26196"/>
                </a:lnTo>
                <a:lnTo>
                  <a:pt x="428012" y="31579"/>
                </a:lnTo>
                <a:lnTo>
                  <a:pt x="423409" y="38978"/>
                </a:lnTo>
                <a:lnTo>
                  <a:pt x="418435" y="47721"/>
                </a:lnTo>
                <a:lnTo>
                  <a:pt x="413214" y="57359"/>
                </a:lnTo>
                <a:lnTo>
                  <a:pt x="408781" y="69499"/>
                </a:lnTo>
                <a:lnTo>
                  <a:pt x="404873" y="83308"/>
                </a:lnTo>
                <a:lnTo>
                  <a:pt x="401316" y="98229"/>
                </a:lnTo>
                <a:lnTo>
                  <a:pt x="398944" y="111034"/>
                </a:lnTo>
                <a:lnTo>
                  <a:pt x="397363" y="122428"/>
                </a:lnTo>
                <a:lnTo>
                  <a:pt x="396308" y="132881"/>
                </a:lnTo>
                <a:lnTo>
                  <a:pt x="395606" y="141755"/>
                </a:lnTo>
                <a:lnTo>
                  <a:pt x="395137" y="149576"/>
                </a:lnTo>
                <a:lnTo>
                  <a:pt x="394825" y="156695"/>
                </a:lnTo>
                <a:lnTo>
                  <a:pt x="396521" y="166204"/>
                </a:lnTo>
                <a:lnTo>
                  <a:pt x="399558" y="177305"/>
                </a:lnTo>
                <a:lnTo>
                  <a:pt x="403487" y="189469"/>
                </a:lnTo>
                <a:lnTo>
                  <a:pt x="406106" y="199483"/>
                </a:lnTo>
                <a:lnTo>
                  <a:pt x="407852" y="208064"/>
                </a:lnTo>
                <a:lnTo>
                  <a:pt x="409017" y="215689"/>
                </a:lnTo>
                <a:lnTo>
                  <a:pt x="410745" y="221725"/>
                </a:lnTo>
                <a:lnTo>
                  <a:pt x="412850" y="226702"/>
                </a:lnTo>
                <a:lnTo>
                  <a:pt x="415206" y="230972"/>
                </a:lnTo>
                <a:lnTo>
                  <a:pt x="422903" y="238257"/>
                </a:lnTo>
                <a:lnTo>
                  <a:pt x="431722" y="244670"/>
                </a:lnTo>
                <a:lnTo>
                  <a:pt x="438817" y="250695"/>
                </a:lnTo>
                <a:lnTo>
                  <a:pt x="450225" y="256548"/>
                </a:lnTo>
                <a:lnTo>
                  <a:pt x="462915" y="261372"/>
                </a:lnTo>
                <a:lnTo>
                  <a:pt x="467632" y="262658"/>
                </a:lnTo>
                <a:lnTo>
                  <a:pt x="479925" y="2652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"/>
          <p:cNvSpPr/>
          <p:nvPr/>
        </p:nvSpPr>
        <p:spPr>
          <a:xfrm>
            <a:off x="2138610" y="1160283"/>
            <a:ext cx="230258" cy="502587"/>
          </a:xfrm>
          <a:custGeom>
            <a:avLst/>
            <a:gdLst/>
            <a:ahLst/>
            <a:cxnLst/>
            <a:rect l="0" t="0" r="0" b="0"/>
            <a:pathLst>
              <a:path w="230258" h="502587">
                <a:moveTo>
                  <a:pt x="153104" y="288469"/>
                </a:moveTo>
                <a:lnTo>
                  <a:pt x="148554" y="279367"/>
                </a:lnTo>
                <a:lnTo>
                  <a:pt x="146260" y="277639"/>
                </a:lnTo>
                <a:lnTo>
                  <a:pt x="143779" y="277439"/>
                </a:lnTo>
                <a:lnTo>
                  <a:pt x="137530" y="279757"/>
                </a:lnTo>
                <a:lnTo>
                  <a:pt x="133197" y="281708"/>
                </a:lnTo>
                <a:lnTo>
                  <a:pt x="128402" y="283962"/>
                </a:lnTo>
                <a:lnTo>
                  <a:pt x="123302" y="287369"/>
                </a:lnTo>
                <a:lnTo>
                  <a:pt x="117996" y="291546"/>
                </a:lnTo>
                <a:lnTo>
                  <a:pt x="112554" y="296235"/>
                </a:lnTo>
                <a:lnTo>
                  <a:pt x="107021" y="301267"/>
                </a:lnTo>
                <a:lnTo>
                  <a:pt x="95793" y="311937"/>
                </a:lnTo>
                <a:lnTo>
                  <a:pt x="87274" y="321259"/>
                </a:lnTo>
                <a:lnTo>
                  <a:pt x="65109" y="346858"/>
                </a:lnTo>
                <a:lnTo>
                  <a:pt x="54436" y="361685"/>
                </a:lnTo>
                <a:lnTo>
                  <a:pt x="44463" y="377284"/>
                </a:lnTo>
                <a:lnTo>
                  <a:pt x="34957" y="393399"/>
                </a:lnTo>
                <a:lnTo>
                  <a:pt x="26714" y="408905"/>
                </a:lnTo>
                <a:lnTo>
                  <a:pt x="19315" y="424005"/>
                </a:lnTo>
                <a:lnTo>
                  <a:pt x="12476" y="438834"/>
                </a:lnTo>
                <a:lnTo>
                  <a:pt x="7917" y="449672"/>
                </a:lnTo>
                <a:lnTo>
                  <a:pt x="2852" y="464255"/>
                </a:lnTo>
                <a:lnTo>
                  <a:pt x="601" y="476451"/>
                </a:lnTo>
                <a:lnTo>
                  <a:pt x="0" y="482370"/>
                </a:lnTo>
                <a:lnTo>
                  <a:pt x="1505" y="487269"/>
                </a:lnTo>
                <a:lnTo>
                  <a:pt x="4413" y="491488"/>
                </a:lnTo>
                <a:lnTo>
                  <a:pt x="8257" y="495252"/>
                </a:lnTo>
                <a:lnTo>
                  <a:pt x="11772" y="497762"/>
                </a:lnTo>
                <a:lnTo>
                  <a:pt x="18218" y="500551"/>
                </a:lnTo>
                <a:lnTo>
                  <a:pt x="24257" y="501790"/>
                </a:lnTo>
                <a:lnTo>
                  <a:pt x="31069" y="502341"/>
                </a:lnTo>
                <a:lnTo>
                  <a:pt x="40446" y="502586"/>
                </a:lnTo>
                <a:lnTo>
                  <a:pt x="46567" y="501698"/>
                </a:lnTo>
                <a:lnTo>
                  <a:pt x="53504" y="500154"/>
                </a:lnTo>
                <a:lnTo>
                  <a:pt x="60987" y="498173"/>
                </a:lnTo>
                <a:lnTo>
                  <a:pt x="69785" y="493994"/>
                </a:lnTo>
                <a:lnTo>
                  <a:pt x="79461" y="488351"/>
                </a:lnTo>
                <a:lnTo>
                  <a:pt x="89721" y="481731"/>
                </a:lnTo>
                <a:lnTo>
                  <a:pt x="98467" y="476365"/>
                </a:lnTo>
                <a:lnTo>
                  <a:pt x="106202" y="471836"/>
                </a:lnTo>
                <a:lnTo>
                  <a:pt x="113263" y="467863"/>
                </a:lnTo>
                <a:lnTo>
                  <a:pt x="121781" y="460453"/>
                </a:lnTo>
                <a:lnTo>
                  <a:pt x="131270" y="450750"/>
                </a:lnTo>
                <a:lnTo>
                  <a:pt x="141406" y="439519"/>
                </a:lnTo>
                <a:lnTo>
                  <a:pt x="149115" y="429174"/>
                </a:lnTo>
                <a:lnTo>
                  <a:pt x="155207" y="419420"/>
                </a:lnTo>
                <a:lnTo>
                  <a:pt x="160222" y="410060"/>
                </a:lnTo>
                <a:lnTo>
                  <a:pt x="164517" y="400962"/>
                </a:lnTo>
                <a:lnTo>
                  <a:pt x="168333" y="392039"/>
                </a:lnTo>
                <a:lnTo>
                  <a:pt x="171829" y="383233"/>
                </a:lnTo>
                <a:lnTo>
                  <a:pt x="175113" y="370695"/>
                </a:lnTo>
                <a:lnTo>
                  <a:pt x="178254" y="355669"/>
                </a:lnTo>
                <a:lnTo>
                  <a:pt x="181301" y="338984"/>
                </a:lnTo>
                <a:lnTo>
                  <a:pt x="184285" y="319288"/>
                </a:lnTo>
                <a:lnTo>
                  <a:pt x="190140" y="274544"/>
                </a:lnTo>
                <a:lnTo>
                  <a:pt x="191130" y="248706"/>
                </a:lnTo>
                <a:lnTo>
                  <a:pt x="190837" y="221003"/>
                </a:lnTo>
                <a:lnTo>
                  <a:pt x="188415" y="152274"/>
                </a:lnTo>
                <a:lnTo>
                  <a:pt x="187697" y="106192"/>
                </a:lnTo>
                <a:lnTo>
                  <a:pt x="187454" y="57625"/>
                </a:lnTo>
                <a:lnTo>
                  <a:pt x="188387" y="47895"/>
                </a:lnTo>
                <a:lnTo>
                  <a:pt x="189961" y="37599"/>
                </a:lnTo>
                <a:lnTo>
                  <a:pt x="191963" y="26925"/>
                </a:lnTo>
                <a:lnTo>
                  <a:pt x="194187" y="12525"/>
                </a:lnTo>
                <a:lnTo>
                  <a:pt x="195616" y="70"/>
                </a:lnTo>
                <a:lnTo>
                  <a:pt x="195732" y="0"/>
                </a:lnTo>
                <a:lnTo>
                  <a:pt x="195936" y="9205"/>
                </a:lnTo>
                <a:lnTo>
                  <a:pt x="193413" y="22112"/>
                </a:lnTo>
                <a:lnTo>
                  <a:pt x="191407" y="30887"/>
                </a:lnTo>
                <a:lnTo>
                  <a:pt x="188164" y="42453"/>
                </a:lnTo>
                <a:lnTo>
                  <a:pt x="175452" y="84130"/>
                </a:lnTo>
                <a:lnTo>
                  <a:pt x="168434" y="109387"/>
                </a:lnTo>
                <a:lnTo>
                  <a:pt x="165229" y="129076"/>
                </a:lnTo>
                <a:lnTo>
                  <a:pt x="162140" y="153632"/>
                </a:lnTo>
                <a:lnTo>
                  <a:pt x="156168" y="211396"/>
                </a:lnTo>
                <a:lnTo>
                  <a:pt x="150338" y="275170"/>
                </a:lnTo>
                <a:lnTo>
                  <a:pt x="149355" y="305320"/>
                </a:lnTo>
                <a:lnTo>
                  <a:pt x="149653" y="333993"/>
                </a:lnTo>
                <a:lnTo>
                  <a:pt x="150803" y="361681"/>
                </a:lnTo>
                <a:lnTo>
                  <a:pt x="152523" y="382044"/>
                </a:lnTo>
                <a:lnTo>
                  <a:pt x="154622" y="397525"/>
                </a:lnTo>
                <a:lnTo>
                  <a:pt x="156973" y="409751"/>
                </a:lnTo>
                <a:lnTo>
                  <a:pt x="160446" y="421711"/>
                </a:lnTo>
                <a:lnTo>
                  <a:pt x="164667" y="433495"/>
                </a:lnTo>
                <a:lnTo>
                  <a:pt x="169385" y="445160"/>
                </a:lnTo>
                <a:lnTo>
                  <a:pt x="174436" y="454842"/>
                </a:lnTo>
                <a:lnTo>
                  <a:pt x="179708" y="463202"/>
                </a:lnTo>
                <a:lnTo>
                  <a:pt x="185128" y="470680"/>
                </a:lnTo>
                <a:lnTo>
                  <a:pt x="189693" y="475666"/>
                </a:lnTo>
                <a:lnTo>
                  <a:pt x="193689" y="478989"/>
                </a:lnTo>
                <a:lnTo>
                  <a:pt x="197306" y="481205"/>
                </a:lnTo>
                <a:lnTo>
                  <a:pt x="201622" y="483635"/>
                </a:lnTo>
                <a:lnTo>
                  <a:pt x="211498" y="488874"/>
                </a:lnTo>
                <a:lnTo>
                  <a:pt x="215846" y="490653"/>
                </a:lnTo>
                <a:lnTo>
                  <a:pt x="219697" y="491838"/>
                </a:lnTo>
                <a:lnTo>
                  <a:pt x="230257" y="4942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"/>
          <p:cNvSpPr/>
          <p:nvPr/>
        </p:nvSpPr>
        <p:spPr>
          <a:xfrm>
            <a:off x="2694622" y="1088707"/>
            <a:ext cx="342901" cy="68581"/>
          </a:xfrm>
          <a:custGeom>
            <a:avLst/>
            <a:gdLst/>
            <a:ahLst/>
            <a:cxnLst/>
            <a:rect l="0" t="0" r="0" b="0"/>
            <a:pathLst>
              <a:path w="342901" h="68581">
                <a:moveTo>
                  <a:pt x="0" y="68580"/>
                </a:moveTo>
                <a:lnTo>
                  <a:pt x="18203" y="59478"/>
                </a:lnTo>
                <a:lnTo>
                  <a:pt x="25470" y="56797"/>
                </a:lnTo>
                <a:lnTo>
                  <a:pt x="32220" y="55010"/>
                </a:lnTo>
                <a:lnTo>
                  <a:pt x="38625" y="53818"/>
                </a:lnTo>
                <a:lnTo>
                  <a:pt x="45753" y="52071"/>
                </a:lnTo>
                <a:lnTo>
                  <a:pt x="53362" y="49954"/>
                </a:lnTo>
                <a:lnTo>
                  <a:pt x="104309" y="35162"/>
                </a:lnTo>
                <a:lnTo>
                  <a:pt x="145630" y="23965"/>
                </a:lnTo>
                <a:lnTo>
                  <a:pt x="163761" y="20739"/>
                </a:lnTo>
                <a:lnTo>
                  <a:pt x="185374" y="17636"/>
                </a:lnTo>
                <a:lnTo>
                  <a:pt x="209308" y="14615"/>
                </a:lnTo>
                <a:lnTo>
                  <a:pt x="229074" y="12601"/>
                </a:lnTo>
                <a:lnTo>
                  <a:pt x="246061" y="1125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"/>
          <p:cNvSpPr/>
          <p:nvPr/>
        </p:nvSpPr>
        <p:spPr>
          <a:xfrm>
            <a:off x="2866671" y="1080135"/>
            <a:ext cx="85127" cy="582930"/>
          </a:xfrm>
          <a:custGeom>
            <a:avLst/>
            <a:gdLst/>
            <a:ahLst/>
            <a:cxnLst/>
            <a:rect l="0" t="0" r="0" b="0"/>
            <a:pathLst>
              <a:path w="85127" h="582930">
                <a:moveTo>
                  <a:pt x="85126" y="0"/>
                </a:moveTo>
                <a:lnTo>
                  <a:pt x="76024" y="13652"/>
                </a:lnTo>
                <a:lnTo>
                  <a:pt x="72391" y="19579"/>
                </a:lnTo>
                <a:lnTo>
                  <a:pt x="69016" y="25435"/>
                </a:lnTo>
                <a:lnTo>
                  <a:pt x="65813" y="31244"/>
                </a:lnTo>
                <a:lnTo>
                  <a:pt x="63679" y="37022"/>
                </a:lnTo>
                <a:lnTo>
                  <a:pt x="61306" y="48521"/>
                </a:lnTo>
                <a:lnTo>
                  <a:pt x="59721" y="54255"/>
                </a:lnTo>
                <a:lnTo>
                  <a:pt x="57712" y="59982"/>
                </a:lnTo>
                <a:lnTo>
                  <a:pt x="55420" y="65706"/>
                </a:lnTo>
                <a:lnTo>
                  <a:pt x="52873" y="79685"/>
                </a:lnTo>
                <a:lnTo>
                  <a:pt x="52194" y="87413"/>
                </a:lnTo>
                <a:lnTo>
                  <a:pt x="49836" y="96375"/>
                </a:lnTo>
                <a:lnTo>
                  <a:pt x="46360" y="106160"/>
                </a:lnTo>
                <a:lnTo>
                  <a:pt x="42137" y="116493"/>
                </a:lnTo>
                <a:lnTo>
                  <a:pt x="39322" y="126239"/>
                </a:lnTo>
                <a:lnTo>
                  <a:pt x="37445" y="135594"/>
                </a:lnTo>
                <a:lnTo>
                  <a:pt x="36194" y="144689"/>
                </a:lnTo>
                <a:lnTo>
                  <a:pt x="32263" y="167493"/>
                </a:lnTo>
                <a:lnTo>
                  <a:pt x="29882" y="180242"/>
                </a:lnTo>
                <a:lnTo>
                  <a:pt x="22155" y="214727"/>
                </a:lnTo>
                <a:lnTo>
                  <a:pt x="17428" y="234591"/>
                </a:lnTo>
                <a:lnTo>
                  <a:pt x="13324" y="255454"/>
                </a:lnTo>
                <a:lnTo>
                  <a:pt x="9635" y="276983"/>
                </a:lnTo>
                <a:lnTo>
                  <a:pt x="6224" y="298955"/>
                </a:lnTo>
                <a:lnTo>
                  <a:pt x="3950" y="320271"/>
                </a:lnTo>
                <a:lnTo>
                  <a:pt x="2434" y="341149"/>
                </a:lnTo>
                <a:lnTo>
                  <a:pt x="1423" y="361735"/>
                </a:lnTo>
                <a:lnTo>
                  <a:pt x="300" y="407468"/>
                </a:lnTo>
                <a:lnTo>
                  <a:pt x="0" y="431665"/>
                </a:lnTo>
                <a:lnTo>
                  <a:pt x="753" y="457322"/>
                </a:lnTo>
                <a:lnTo>
                  <a:pt x="2207" y="483951"/>
                </a:lnTo>
                <a:lnTo>
                  <a:pt x="6834" y="554171"/>
                </a:lnTo>
                <a:lnTo>
                  <a:pt x="8167" y="561852"/>
                </a:lnTo>
                <a:lnTo>
                  <a:pt x="10007" y="567925"/>
                </a:lnTo>
                <a:lnTo>
                  <a:pt x="16546" y="5829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"/>
          <p:cNvSpPr/>
          <p:nvPr/>
        </p:nvSpPr>
        <p:spPr>
          <a:xfrm>
            <a:off x="2977514" y="1329197"/>
            <a:ext cx="505779" cy="272937"/>
          </a:xfrm>
          <a:custGeom>
            <a:avLst/>
            <a:gdLst/>
            <a:ahLst/>
            <a:cxnLst/>
            <a:rect l="0" t="0" r="0" b="0"/>
            <a:pathLst>
              <a:path w="505779" h="272937">
                <a:moveTo>
                  <a:pt x="0" y="205280"/>
                </a:moveTo>
                <a:lnTo>
                  <a:pt x="11932" y="193348"/>
                </a:lnTo>
                <a:lnTo>
                  <a:pt x="24703" y="185129"/>
                </a:lnTo>
                <a:lnTo>
                  <a:pt x="37649" y="179496"/>
                </a:lnTo>
                <a:lnTo>
                  <a:pt x="51976" y="173818"/>
                </a:lnTo>
                <a:lnTo>
                  <a:pt x="64693" y="168120"/>
                </a:lnTo>
                <a:lnTo>
                  <a:pt x="76695" y="159872"/>
                </a:lnTo>
                <a:lnTo>
                  <a:pt x="82563" y="155005"/>
                </a:lnTo>
                <a:lnTo>
                  <a:pt x="89332" y="149856"/>
                </a:lnTo>
                <a:lnTo>
                  <a:pt x="104474" y="139055"/>
                </a:lnTo>
                <a:lnTo>
                  <a:pt x="111559" y="134460"/>
                </a:lnTo>
                <a:lnTo>
                  <a:pt x="124512" y="126814"/>
                </a:lnTo>
                <a:lnTo>
                  <a:pt x="130633" y="122490"/>
                </a:lnTo>
                <a:lnTo>
                  <a:pt x="136619" y="117701"/>
                </a:lnTo>
                <a:lnTo>
                  <a:pt x="142515" y="112604"/>
                </a:lnTo>
                <a:lnTo>
                  <a:pt x="149302" y="105396"/>
                </a:lnTo>
                <a:lnTo>
                  <a:pt x="156685" y="96781"/>
                </a:lnTo>
                <a:lnTo>
                  <a:pt x="164465" y="87227"/>
                </a:lnTo>
                <a:lnTo>
                  <a:pt x="169651" y="79906"/>
                </a:lnTo>
                <a:lnTo>
                  <a:pt x="173108" y="74072"/>
                </a:lnTo>
                <a:lnTo>
                  <a:pt x="175413" y="69231"/>
                </a:lnTo>
                <a:lnTo>
                  <a:pt x="177902" y="62193"/>
                </a:lnTo>
                <a:lnTo>
                  <a:pt x="180514" y="53691"/>
                </a:lnTo>
                <a:lnTo>
                  <a:pt x="183208" y="44213"/>
                </a:lnTo>
                <a:lnTo>
                  <a:pt x="185004" y="35037"/>
                </a:lnTo>
                <a:lnTo>
                  <a:pt x="186201" y="26062"/>
                </a:lnTo>
                <a:lnTo>
                  <a:pt x="186999" y="17222"/>
                </a:lnTo>
                <a:lnTo>
                  <a:pt x="186579" y="11328"/>
                </a:lnTo>
                <a:lnTo>
                  <a:pt x="185346" y="7398"/>
                </a:lnTo>
                <a:lnTo>
                  <a:pt x="183572" y="4779"/>
                </a:lnTo>
                <a:lnTo>
                  <a:pt x="181436" y="3033"/>
                </a:lnTo>
                <a:lnTo>
                  <a:pt x="179060" y="1869"/>
                </a:lnTo>
                <a:lnTo>
                  <a:pt x="173880" y="575"/>
                </a:lnTo>
                <a:lnTo>
                  <a:pt x="168403" y="0"/>
                </a:lnTo>
                <a:lnTo>
                  <a:pt x="160253" y="2285"/>
                </a:lnTo>
                <a:lnTo>
                  <a:pt x="155413" y="4227"/>
                </a:lnTo>
                <a:lnTo>
                  <a:pt x="144955" y="11466"/>
                </a:lnTo>
                <a:lnTo>
                  <a:pt x="139500" y="16063"/>
                </a:lnTo>
                <a:lnTo>
                  <a:pt x="125817" y="23711"/>
                </a:lnTo>
                <a:lnTo>
                  <a:pt x="118168" y="27084"/>
                </a:lnTo>
                <a:lnTo>
                  <a:pt x="111164" y="32190"/>
                </a:lnTo>
                <a:lnTo>
                  <a:pt x="104589" y="38452"/>
                </a:lnTo>
                <a:lnTo>
                  <a:pt x="98301" y="45484"/>
                </a:lnTo>
                <a:lnTo>
                  <a:pt x="91252" y="52077"/>
                </a:lnTo>
                <a:lnTo>
                  <a:pt x="83695" y="58377"/>
                </a:lnTo>
                <a:lnTo>
                  <a:pt x="75799" y="64482"/>
                </a:lnTo>
                <a:lnTo>
                  <a:pt x="68630" y="70457"/>
                </a:lnTo>
                <a:lnTo>
                  <a:pt x="61946" y="76346"/>
                </a:lnTo>
                <a:lnTo>
                  <a:pt x="55585" y="82176"/>
                </a:lnTo>
                <a:lnTo>
                  <a:pt x="49440" y="88921"/>
                </a:lnTo>
                <a:lnTo>
                  <a:pt x="43438" y="96275"/>
                </a:lnTo>
                <a:lnTo>
                  <a:pt x="37531" y="104035"/>
                </a:lnTo>
                <a:lnTo>
                  <a:pt x="32641" y="111113"/>
                </a:lnTo>
                <a:lnTo>
                  <a:pt x="28428" y="117737"/>
                </a:lnTo>
                <a:lnTo>
                  <a:pt x="24667" y="124058"/>
                </a:lnTo>
                <a:lnTo>
                  <a:pt x="21208" y="131130"/>
                </a:lnTo>
                <a:lnTo>
                  <a:pt x="17949" y="138701"/>
                </a:lnTo>
                <a:lnTo>
                  <a:pt x="14823" y="146607"/>
                </a:lnTo>
                <a:lnTo>
                  <a:pt x="12740" y="153782"/>
                </a:lnTo>
                <a:lnTo>
                  <a:pt x="11351" y="160471"/>
                </a:lnTo>
                <a:lnTo>
                  <a:pt x="10425" y="166835"/>
                </a:lnTo>
                <a:lnTo>
                  <a:pt x="9808" y="172982"/>
                </a:lnTo>
                <a:lnTo>
                  <a:pt x="9396" y="178986"/>
                </a:lnTo>
                <a:lnTo>
                  <a:pt x="9122" y="184893"/>
                </a:lnTo>
                <a:lnTo>
                  <a:pt x="9892" y="190736"/>
                </a:lnTo>
                <a:lnTo>
                  <a:pt x="11357" y="196537"/>
                </a:lnTo>
                <a:lnTo>
                  <a:pt x="13286" y="202309"/>
                </a:lnTo>
                <a:lnTo>
                  <a:pt x="16478" y="207109"/>
                </a:lnTo>
                <a:lnTo>
                  <a:pt x="25104" y="214983"/>
                </a:lnTo>
                <a:lnTo>
                  <a:pt x="35287" y="221657"/>
                </a:lnTo>
                <a:lnTo>
                  <a:pt x="46164" y="227799"/>
                </a:lnTo>
                <a:lnTo>
                  <a:pt x="57347" y="233703"/>
                </a:lnTo>
                <a:lnTo>
                  <a:pt x="71208" y="239503"/>
                </a:lnTo>
                <a:lnTo>
                  <a:pt x="86893" y="244303"/>
                </a:lnTo>
                <a:lnTo>
                  <a:pt x="95076" y="245583"/>
                </a:lnTo>
                <a:lnTo>
                  <a:pt x="103389" y="246436"/>
                </a:lnTo>
                <a:lnTo>
                  <a:pt x="111789" y="247957"/>
                </a:lnTo>
                <a:lnTo>
                  <a:pt x="120246" y="249924"/>
                </a:lnTo>
                <a:lnTo>
                  <a:pt x="128742" y="252188"/>
                </a:lnTo>
                <a:lnTo>
                  <a:pt x="138215" y="253697"/>
                </a:lnTo>
                <a:lnTo>
                  <a:pt x="148341" y="254703"/>
                </a:lnTo>
                <a:lnTo>
                  <a:pt x="158902" y="255374"/>
                </a:lnTo>
                <a:lnTo>
                  <a:pt x="168800" y="254868"/>
                </a:lnTo>
                <a:lnTo>
                  <a:pt x="178256" y="253579"/>
                </a:lnTo>
                <a:lnTo>
                  <a:pt x="187417" y="251767"/>
                </a:lnTo>
                <a:lnTo>
                  <a:pt x="196383" y="249606"/>
                </a:lnTo>
                <a:lnTo>
                  <a:pt x="205217" y="247213"/>
                </a:lnTo>
                <a:lnTo>
                  <a:pt x="213964" y="244666"/>
                </a:lnTo>
                <a:lnTo>
                  <a:pt x="253579" y="231978"/>
                </a:lnTo>
                <a:lnTo>
                  <a:pt x="265256" y="227841"/>
                </a:lnTo>
                <a:lnTo>
                  <a:pt x="274945" y="224131"/>
                </a:lnTo>
                <a:lnTo>
                  <a:pt x="283309" y="220705"/>
                </a:lnTo>
                <a:lnTo>
                  <a:pt x="291743" y="216516"/>
                </a:lnTo>
                <a:lnTo>
                  <a:pt x="300223" y="211818"/>
                </a:lnTo>
                <a:lnTo>
                  <a:pt x="308734" y="206781"/>
                </a:lnTo>
                <a:lnTo>
                  <a:pt x="316313" y="200566"/>
                </a:lnTo>
                <a:lnTo>
                  <a:pt x="323270" y="193565"/>
                </a:lnTo>
                <a:lnTo>
                  <a:pt x="329814" y="186040"/>
                </a:lnTo>
                <a:lnTo>
                  <a:pt x="335129" y="179118"/>
                </a:lnTo>
                <a:lnTo>
                  <a:pt x="339624" y="172599"/>
                </a:lnTo>
                <a:lnTo>
                  <a:pt x="343574" y="166348"/>
                </a:lnTo>
                <a:lnTo>
                  <a:pt x="347159" y="159322"/>
                </a:lnTo>
                <a:lnTo>
                  <a:pt x="350503" y="151782"/>
                </a:lnTo>
                <a:lnTo>
                  <a:pt x="353683" y="143897"/>
                </a:lnTo>
                <a:lnTo>
                  <a:pt x="359758" y="127516"/>
                </a:lnTo>
                <a:lnTo>
                  <a:pt x="362711" y="119147"/>
                </a:lnTo>
                <a:lnTo>
                  <a:pt x="364680" y="111663"/>
                </a:lnTo>
                <a:lnTo>
                  <a:pt x="365993" y="104769"/>
                </a:lnTo>
                <a:lnTo>
                  <a:pt x="372650" y="57262"/>
                </a:lnTo>
                <a:lnTo>
                  <a:pt x="375116" y="46594"/>
                </a:lnTo>
                <a:lnTo>
                  <a:pt x="377712" y="39482"/>
                </a:lnTo>
                <a:lnTo>
                  <a:pt x="384173" y="28067"/>
                </a:lnTo>
                <a:lnTo>
                  <a:pt x="385655" y="27131"/>
                </a:lnTo>
                <a:lnTo>
                  <a:pt x="389843" y="26090"/>
                </a:lnTo>
                <a:lnTo>
                  <a:pt x="391340" y="26765"/>
                </a:lnTo>
                <a:lnTo>
                  <a:pt x="392339" y="28168"/>
                </a:lnTo>
                <a:lnTo>
                  <a:pt x="395353" y="37028"/>
                </a:lnTo>
                <a:lnTo>
                  <a:pt x="403043" y="60016"/>
                </a:lnTo>
                <a:lnTo>
                  <a:pt x="405855" y="71290"/>
                </a:lnTo>
                <a:lnTo>
                  <a:pt x="407730" y="81663"/>
                </a:lnTo>
                <a:lnTo>
                  <a:pt x="408980" y="91437"/>
                </a:lnTo>
                <a:lnTo>
                  <a:pt x="409814" y="100809"/>
                </a:lnTo>
                <a:lnTo>
                  <a:pt x="410369" y="109915"/>
                </a:lnTo>
                <a:lnTo>
                  <a:pt x="410740" y="118844"/>
                </a:lnTo>
                <a:lnTo>
                  <a:pt x="411939" y="128606"/>
                </a:lnTo>
                <a:lnTo>
                  <a:pt x="413691" y="138924"/>
                </a:lnTo>
                <a:lnTo>
                  <a:pt x="415812" y="149613"/>
                </a:lnTo>
                <a:lnTo>
                  <a:pt x="417226" y="159596"/>
                </a:lnTo>
                <a:lnTo>
                  <a:pt x="418168" y="169109"/>
                </a:lnTo>
                <a:lnTo>
                  <a:pt x="418796" y="178308"/>
                </a:lnTo>
                <a:lnTo>
                  <a:pt x="418263" y="189204"/>
                </a:lnTo>
                <a:lnTo>
                  <a:pt x="416954" y="201230"/>
                </a:lnTo>
                <a:lnTo>
                  <a:pt x="415130" y="214010"/>
                </a:lnTo>
                <a:lnTo>
                  <a:pt x="413913" y="224435"/>
                </a:lnTo>
                <a:lnTo>
                  <a:pt x="413103" y="233290"/>
                </a:lnTo>
                <a:lnTo>
                  <a:pt x="412562" y="241098"/>
                </a:lnTo>
                <a:lnTo>
                  <a:pt x="412201" y="249161"/>
                </a:lnTo>
                <a:lnTo>
                  <a:pt x="411623" y="272474"/>
                </a:lnTo>
                <a:lnTo>
                  <a:pt x="411576" y="272936"/>
                </a:lnTo>
                <a:lnTo>
                  <a:pt x="411509" y="264484"/>
                </a:lnTo>
                <a:lnTo>
                  <a:pt x="411489" y="249916"/>
                </a:lnTo>
                <a:lnTo>
                  <a:pt x="412439" y="244562"/>
                </a:lnTo>
                <a:lnTo>
                  <a:pt x="414024" y="239088"/>
                </a:lnTo>
                <a:lnTo>
                  <a:pt x="416034" y="233534"/>
                </a:lnTo>
                <a:lnTo>
                  <a:pt x="416421" y="226973"/>
                </a:lnTo>
                <a:lnTo>
                  <a:pt x="415727" y="219742"/>
                </a:lnTo>
                <a:lnTo>
                  <a:pt x="414311" y="212064"/>
                </a:lnTo>
                <a:lnTo>
                  <a:pt x="413368" y="204088"/>
                </a:lnTo>
                <a:lnTo>
                  <a:pt x="412739" y="195913"/>
                </a:lnTo>
                <a:lnTo>
                  <a:pt x="412319" y="187605"/>
                </a:lnTo>
                <a:lnTo>
                  <a:pt x="412992" y="179209"/>
                </a:lnTo>
                <a:lnTo>
                  <a:pt x="414393" y="170754"/>
                </a:lnTo>
                <a:lnTo>
                  <a:pt x="416280" y="162260"/>
                </a:lnTo>
                <a:lnTo>
                  <a:pt x="420916" y="137583"/>
                </a:lnTo>
                <a:lnTo>
                  <a:pt x="423486" y="123001"/>
                </a:lnTo>
                <a:lnTo>
                  <a:pt x="426152" y="111375"/>
                </a:lnTo>
                <a:lnTo>
                  <a:pt x="428881" y="101719"/>
                </a:lnTo>
                <a:lnTo>
                  <a:pt x="431654" y="93377"/>
                </a:lnTo>
                <a:lnTo>
                  <a:pt x="434454" y="85910"/>
                </a:lnTo>
                <a:lnTo>
                  <a:pt x="437274" y="79028"/>
                </a:lnTo>
                <a:lnTo>
                  <a:pt x="440106" y="72534"/>
                </a:lnTo>
                <a:lnTo>
                  <a:pt x="443899" y="66301"/>
                </a:lnTo>
                <a:lnTo>
                  <a:pt x="448333" y="60239"/>
                </a:lnTo>
                <a:lnTo>
                  <a:pt x="453194" y="54294"/>
                </a:lnTo>
                <a:lnTo>
                  <a:pt x="458339" y="50330"/>
                </a:lnTo>
                <a:lnTo>
                  <a:pt x="463675" y="47688"/>
                </a:lnTo>
                <a:lnTo>
                  <a:pt x="473731" y="43799"/>
                </a:lnTo>
                <a:lnTo>
                  <a:pt x="481375" y="38896"/>
                </a:lnTo>
                <a:lnTo>
                  <a:pt x="490487" y="36081"/>
                </a:lnTo>
                <a:lnTo>
                  <a:pt x="505778" y="338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"/>
          <p:cNvSpPr/>
          <p:nvPr/>
        </p:nvSpPr>
        <p:spPr>
          <a:xfrm>
            <a:off x="3618419" y="1337358"/>
            <a:ext cx="403486" cy="242783"/>
          </a:xfrm>
          <a:custGeom>
            <a:avLst/>
            <a:gdLst/>
            <a:ahLst/>
            <a:cxnLst/>
            <a:rect l="0" t="0" r="0" b="0"/>
            <a:pathLst>
              <a:path w="403486" h="242783">
                <a:moveTo>
                  <a:pt x="70613" y="77104"/>
                </a:moveTo>
                <a:lnTo>
                  <a:pt x="50214" y="138303"/>
                </a:lnTo>
                <a:lnTo>
                  <a:pt x="42179" y="159866"/>
                </a:lnTo>
                <a:lnTo>
                  <a:pt x="37369" y="172284"/>
                </a:lnTo>
                <a:lnTo>
                  <a:pt x="32258" y="184372"/>
                </a:lnTo>
                <a:lnTo>
                  <a:pt x="21499" y="207964"/>
                </a:lnTo>
                <a:lnTo>
                  <a:pt x="17868" y="216731"/>
                </a:lnTo>
                <a:lnTo>
                  <a:pt x="15447" y="223529"/>
                </a:lnTo>
                <a:lnTo>
                  <a:pt x="13833" y="229013"/>
                </a:lnTo>
                <a:lnTo>
                  <a:pt x="10852" y="233622"/>
                </a:lnTo>
                <a:lnTo>
                  <a:pt x="6960" y="237647"/>
                </a:lnTo>
                <a:lnTo>
                  <a:pt x="413" y="242754"/>
                </a:lnTo>
                <a:lnTo>
                  <a:pt x="0" y="242782"/>
                </a:lnTo>
                <a:lnTo>
                  <a:pt x="3971" y="235731"/>
                </a:lnTo>
                <a:lnTo>
                  <a:pt x="6183" y="231433"/>
                </a:lnTo>
                <a:lnTo>
                  <a:pt x="7657" y="226663"/>
                </a:lnTo>
                <a:lnTo>
                  <a:pt x="8640" y="221577"/>
                </a:lnTo>
                <a:lnTo>
                  <a:pt x="9295" y="216282"/>
                </a:lnTo>
                <a:lnTo>
                  <a:pt x="10685" y="210847"/>
                </a:lnTo>
                <a:lnTo>
                  <a:pt x="12563" y="205318"/>
                </a:lnTo>
                <a:lnTo>
                  <a:pt x="14768" y="199728"/>
                </a:lnTo>
                <a:lnTo>
                  <a:pt x="16238" y="193143"/>
                </a:lnTo>
                <a:lnTo>
                  <a:pt x="17218" y="185896"/>
                </a:lnTo>
                <a:lnTo>
                  <a:pt x="17871" y="178207"/>
                </a:lnTo>
                <a:lnTo>
                  <a:pt x="19260" y="171176"/>
                </a:lnTo>
                <a:lnTo>
                  <a:pt x="21137" y="164584"/>
                </a:lnTo>
                <a:lnTo>
                  <a:pt x="45506" y="93245"/>
                </a:lnTo>
                <a:lnTo>
                  <a:pt x="50065" y="81197"/>
                </a:lnTo>
                <a:lnTo>
                  <a:pt x="54057" y="71260"/>
                </a:lnTo>
                <a:lnTo>
                  <a:pt x="57670" y="62731"/>
                </a:lnTo>
                <a:lnTo>
                  <a:pt x="64226" y="48173"/>
                </a:lnTo>
                <a:lnTo>
                  <a:pt x="68260" y="42577"/>
                </a:lnTo>
                <a:lnTo>
                  <a:pt x="72854" y="37894"/>
                </a:lnTo>
                <a:lnTo>
                  <a:pt x="77822" y="33819"/>
                </a:lnTo>
                <a:lnTo>
                  <a:pt x="85882" y="26751"/>
                </a:lnTo>
                <a:lnTo>
                  <a:pt x="89365" y="23533"/>
                </a:lnTo>
                <a:lnTo>
                  <a:pt x="93592" y="21387"/>
                </a:lnTo>
                <a:lnTo>
                  <a:pt x="103368" y="19004"/>
                </a:lnTo>
                <a:lnTo>
                  <a:pt x="114064" y="17944"/>
                </a:lnTo>
                <a:lnTo>
                  <a:pt x="124214" y="17473"/>
                </a:lnTo>
                <a:lnTo>
                  <a:pt x="131901" y="17264"/>
                </a:lnTo>
                <a:lnTo>
                  <a:pt x="141032" y="19711"/>
                </a:lnTo>
                <a:lnTo>
                  <a:pt x="146134" y="21697"/>
                </a:lnTo>
                <a:lnTo>
                  <a:pt x="156883" y="28984"/>
                </a:lnTo>
                <a:lnTo>
                  <a:pt x="162416" y="33594"/>
                </a:lnTo>
                <a:lnTo>
                  <a:pt x="167058" y="38572"/>
                </a:lnTo>
                <a:lnTo>
                  <a:pt x="171104" y="43796"/>
                </a:lnTo>
                <a:lnTo>
                  <a:pt x="188994" y="70419"/>
                </a:lnTo>
                <a:lnTo>
                  <a:pt x="192396" y="78362"/>
                </a:lnTo>
                <a:lnTo>
                  <a:pt x="194664" y="86515"/>
                </a:lnTo>
                <a:lnTo>
                  <a:pt x="196177" y="94808"/>
                </a:lnTo>
                <a:lnTo>
                  <a:pt x="198137" y="103194"/>
                </a:lnTo>
                <a:lnTo>
                  <a:pt x="200397" y="111643"/>
                </a:lnTo>
                <a:lnTo>
                  <a:pt x="202856" y="120132"/>
                </a:lnTo>
                <a:lnTo>
                  <a:pt x="203542" y="129602"/>
                </a:lnTo>
                <a:lnTo>
                  <a:pt x="203047" y="139725"/>
                </a:lnTo>
                <a:lnTo>
                  <a:pt x="201765" y="150284"/>
                </a:lnTo>
                <a:lnTo>
                  <a:pt x="200910" y="159228"/>
                </a:lnTo>
                <a:lnTo>
                  <a:pt x="200340" y="167096"/>
                </a:lnTo>
                <a:lnTo>
                  <a:pt x="199961" y="174246"/>
                </a:lnTo>
                <a:lnTo>
                  <a:pt x="198754" y="180918"/>
                </a:lnTo>
                <a:lnTo>
                  <a:pt x="196998" y="187271"/>
                </a:lnTo>
                <a:lnTo>
                  <a:pt x="194875" y="193411"/>
                </a:lnTo>
                <a:lnTo>
                  <a:pt x="193459" y="198457"/>
                </a:lnTo>
                <a:lnTo>
                  <a:pt x="192516" y="202773"/>
                </a:lnTo>
                <a:lnTo>
                  <a:pt x="191886" y="206604"/>
                </a:lnTo>
                <a:lnTo>
                  <a:pt x="190514" y="209157"/>
                </a:lnTo>
                <a:lnTo>
                  <a:pt x="188647" y="210859"/>
                </a:lnTo>
                <a:lnTo>
                  <a:pt x="186450" y="211994"/>
                </a:lnTo>
                <a:lnTo>
                  <a:pt x="184985" y="211798"/>
                </a:lnTo>
                <a:lnTo>
                  <a:pt x="184008" y="210715"/>
                </a:lnTo>
                <a:lnTo>
                  <a:pt x="183357" y="209041"/>
                </a:lnTo>
                <a:lnTo>
                  <a:pt x="182634" y="202100"/>
                </a:lnTo>
                <a:lnTo>
                  <a:pt x="182313" y="193618"/>
                </a:lnTo>
                <a:lnTo>
                  <a:pt x="182170" y="186673"/>
                </a:lnTo>
                <a:lnTo>
                  <a:pt x="183084" y="182535"/>
                </a:lnTo>
                <a:lnTo>
                  <a:pt x="184646" y="177871"/>
                </a:lnTo>
                <a:lnTo>
                  <a:pt x="186640" y="172857"/>
                </a:lnTo>
                <a:lnTo>
                  <a:pt x="188922" y="164752"/>
                </a:lnTo>
                <a:lnTo>
                  <a:pt x="191396" y="154586"/>
                </a:lnTo>
                <a:lnTo>
                  <a:pt x="193997" y="143046"/>
                </a:lnTo>
                <a:lnTo>
                  <a:pt x="196684" y="132495"/>
                </a:lnTo>
                <a:lnTo>
                  <a:pt x="199428" y="122604"/>
                </a:lnTo>
                <a:lnTo>
                  <a:pt x="202210" y="113152"/>
                </a:lnTo>
                <a:lnTo>
                  <a:pt x="205969" y="103994"/>
                </a:lnTo>
                <a:lnTo>
                  <a:pt x="210380" y="95031"/>
                </a:lnTo>
                <a:lnTo>
                  <a:pt x="219409" y="78404"/>
                </a:lnTo>
                <a:lnTo>
                  <a:pt x="226597" y="64664"/>
                </a:lnTo>
                <a:lnTo>
                  <a:pt x="230800" y="58333"/>
                </a:lnTo>
                <a:lnTo>
                  <a:pt x="235507" y="52208"/>
                </a:lnTo>
                <a:lnTo>
                  <a:pt x="240550" y="46219"/>
                </a:lnTo>
                <a:lnTo>
                  <a:pt x="245817" y="40322"/>
                </a:lnTo>
                <a:lnTo>
                  <a:pt x="256749" y="28689"/>
                </a:lnTo>
                <a:lnTo>
                  <a:pt x="263284" y="23872"/>
                </a:lnTo>
                <a:lnTo>
                  <a:pt x="270497" y="19709"/>
                </a:lnTo>
                <a:lnTo>
                  <a:pt x="298056" y="6183"/>
                </a:lnTo>
                <a:lnTo>
                  <a:pt x="310129" y="2721"/>
                </a:lnTo>
                <a:lnTo>
                  <a:pt x="321845" y="1182"/>
                </a:lnTo>
                <a:lnTo>
                  <a:pt x="333402" y="499"/>
                </a:lnTo>
                <a:lnTo>
                  <a:pt x="342348" y="195"/>
                </a:lnTo>
                <a:lnTo>
                  <a:pt x="350451" y="60"/>
                </a:lnTo>
                <a:lnTo>
                  <a:pt x="360403" y="0"/>
                </a:lnTo>
                <a:lnTo>
                  <a:pt x="364771" y="936"/>
                </a:lnTo>
                <a:lnTo>
                  <a:pt x="376423" y="6805"/>
                </a:lnTo>
                <a:lnTo>
                  <a:pt x="386234" y="11887"/>
                </a:lnTo>
                <a:lnTo>
                  <a:pt x="389611" y="15529"/>
                </a:lnTo>
                <a:lnTo>
                  <a:pt x="391864" y="19861"/>
                </a:lnTo>
                <a:lnTo>
                  <a:pt x="393365" y="24655"/>
                </a:lnTo>
                <a:lnTo>
                  <a:pt x="395318" y="29755"/>
                </a:lnTo>
                <a:lnTo>
                  <a:pt x="397573" y="35061"/>
                </a:lnTo>
                <a:lnTo>
                  <a:pt x="400029" y="40503"/>
                </a:lnTo>
                <a:lnTo>
                  <a:pt x="401666" y="46988"/>
                </a:lnTo>
                <a:lnTo>
                  <a:pt x="402758" y="54169"/>
                </a:lnTo>
                <a:lnTo>
                  <a:pt x="403485" y="61814"/>
                </a:lnTo>
                <a:lnTo>
                  <a:pt x="403018" y="68816"/>
                </a:lnTo>
                <a:lnTo>
                  <a:pt x="401754" y="75389"/>
                </a:lnTo>
                <a:lnTo>
                  <a:pt x="399958" y="81675"/>
                </a:lnTo>
                <a:lnTo>
                  <a:pt x="397809" y="93487"/>
                </a:lnTo>
                <a:lnTo>
                  <a:pt x="392881" y="126930"/>
                </a:lnTo>
                <a:lnTo>
                  <a:pt x="390056" y="149414"/>
                </a:lnTo>
                <a:lnTo>
                  <a:pt x="389303" y="156743"/>
                </a:lnTo>
                <a:lnTo>
                  <a:pt x="387848" y="166392"/>
                </a:lnTo>
                <a:lnTo>
                  <a:pt x="385926" y="177587"/>
                </a:lnTo>
                <a:lnTo>
                  <a:pt x="379223" y="2228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"/>
          <p:cNvSpPr/>
          <p:nvPr/>
        </p:nvSpPr>
        <p:spPr>
          <a:xfrm>
            <a:off x="4151947" y="1294862"/>
            <a:ext cx="230438" cy="282479"/>
          </a:xfrm>
          <a:custGeom>
            <a:avLst/>
            <a:gdLst/>
            <a:ahLst/>
            <a:cxnLst/>
            <a:rect l="0" t="0" r="0" b="0"/>
            <a:pathLst>
              <a:path w="230438" h="282479">
                <a:moveTo>
                  <a:pt x="205740" y="25303"/>
                </a:moveTo>
                <a:lnTo>
                  <a:pt x="201190" y="16201"/>
                </a:lnTo>
                <a:lnTo>
                  <a:pt x="196991" y="13520"/>
                </a:lnTo>
                <a:lnTo>
                  <a:pt x="191335" y="11732"/>
                </a:lnTo>
                <a:lnTo>
                  <a:pt x="184706" y="10541"/>
                </a:lnTo>
                <a:lnTo>
                  <a:pt x="177430" y="8794"/>
                </a:lnTo>
                <a:lnTo>
                  <a:pt x="169722" y="6677"/>
                </a:lnTo>
                <a:lnTo>
                  <a:pt x="161725" y="4313"/>
                </a:lnTo>
                <a:lnTo>
                  <a:pt x="149727" y="2737"/>
                </a:lnTo>
                <a:lnTo>
                  <a:pt x="135060" y="1686"/>
                </a:lnTo>
                <a:lnTo>
                  <a:pt x="104794" y="519"/>
                </a:lnTo>
                <a:lnTo>
                  <a:pt x="81818" y="0"/>
                </a:lnTo>
                <a:lnTo>
                  <a:pt x="71690" y="814"/>
                </a:lnTo>
                <a:lnTo>
                  <a:pt x="62081" y="2310"/>
                </a:lnTo>
                <a:lnTo>
                  <a:pt x="52817" y="4259"/>
                </a:lnTo>
                <a:lnTo>
                  <a:pt x="44737" y="5558"/>
                </a:lnTo>
                <a:lnTo>
                  <a:pt x="37444" y="6425"/>
                </a:lnTo>
                <a:lnTo>
                  <a:pt x="30678" y="7002"/>
                </a:lnTo>
                <a:lnTo>
                  <a:pt x="25214" y="8340"/>
                </a:lnTo>
                <a:lnTo>
                  <a:pt x="20620" y="10184"/>
                </a:lnTo>
                <a:lnTo>
                  <a:pt x="16604" y="12366"/>
                </a:lnTo>
                <a:lnTo>
                  <a:pt x="9602" y="17331"/>
                </a:lnTo>
                <a:lnTo>
                  <a:pt x="6402" y="19988"/>
                </a:lnTo>
                <a:lnTo>
                  <a:pt x="5220" y="22712"/>
                </a:lnTo>
                <a:lnTo>
                  <a:pt x="5385" y="25480"/>
                </a:lnTo>
                <a:lnTo>
                  <a:pt x="8108" y="32049"/>
                </a:lnTo>
                <a:lnTo>
                  <a:pt x="12494" y="41319"/>
                </a:lnTo>
                <a:lnTo>
                  <a:pt x="15949" y="45505"/>
                </a:lnTo>
                <a:lnTo>
                  <a:pt x="20158" y="49248"/>
                </a:lnTo>
                <a:lnTo>
                  <a:pt x="24869" y="52696"/>
                </a:lnTo>
                <a:lnTo>
                  <a:pt x="29914" y="56900"/>
                </a:lnTo>
                <a:lnTo>
                  <a:pt x="35183" y="61608"/>
                </a:lnTo>
                <a:lnTo>
                  <a:pt x="40600" y="66651"/>
                </a:lnTo>
                <a:lnTo>
                  <a:pt x="48021" y="72871"/>
                </a:lnTo>
                <a:lnTo>
                  <a:pt x="66428" y="87401"/>
                </a:lnTo>
                <a:lnTo>
                  <a:pt x="76670" y="94324"/>
                </a:lnTo>
                <a:lnTo>
                  <a:pt x="87309" y="100845"/>
                </a:lnTo>
                <a:lnTo>
                  <a:pt x="98211" y="107096"/>
                </a:lnTo>
                <a:lnTo>
                  <a:pt x="109289" y="114122"/>
                </a:lnTo>
                <a:lnTo>
                  <a:pt x="120484" y="121663"/>
                </a:lnTo>
                <a:lnTo>
                  <a:pt x="151904" y="143389"/>
                </a:lnTo>
                <a:lnTo>
                  <a:pt x="161277" y="149747"/>
                </a:lnTo>
                <a:lnTo>
                  <a:pt x="172288" y="157795"/>
                </a:lnTo>
                <a:lnTo>
                  <a:pt x="197222" y="176898"/>
                </a:lnTo>
                <a:lnTo>
                  <a:pt x="206729" y="185421"/>
                </a:lnTo>
                <a:lnTo>
                  <a:pt x="214019" y="193009"/>
                </a:lnTo>
                <a:lnTo>
                  <a:pt x="219832" y="199972"/>
                </a:lnTo>
                <a:lnTo>
                  <a:pt x="223708" y="205566"/>
                </a:lnTo>
                <a:lnTo>
                  <a:pt x="228013" y="214322"/>
                </a:lnTo>
                <a:lnTo>
                  <a:pt x="229161" y="218943"/>
                </a:lnTo>
                <a:lnTo>
                  <a:pt x="229927" y="223929"/>
                </a:lnTo>
                <a:lnTo>
                  <a:pt x="230437" y="229157"/>
                </a:lnTo>
                <a:lnTo>
                  <a:pt x="229825" y="233596"/>
                </a:lnTo>
                <a:lnTo>
                  <a:pt x="226605" y="241067"/>
                </a:lnTo>
                <a:lnTo>
                  <a:pt x="221998" y="247563"/>
                </a:lnTo>
                <a:lnTo>
                  <a:pt x="219436" y="250629"/>
                </a:lnTo>
                <a:lnTo>
                  <a:pt x="215823" y="253625"/>
                </a:lnTo>
                <a:lnTo>
                  <a:pt x="211509" y="256575"/>
                </a:lnTo>
                <a:lnTo>
                  <a:pt x="206729" y="259494"/>
                </a:lnTo>
                <a:lnTo>
                  <a:pt x="201637" y="261440"/>
                </a:lnTo>
                <a:lnTo>
                  <a:pt x="196337" y="262738"/>
                </a:lnTo>
                <a:lnTo>
                  <a:pt x="167076" y="267104"/>
                </a:lnTo>
                <a:lnTo>
                  <a:pt x="113639" y="274430"/>
                </a:lnTo>
                <a:lnTo>
                  <a:pt x="92905" y="277112"/>
                </a:lnTo>
                <a:lnTo>
                  <a:pt x="75272" y="278901"/>
                </a:lnTo>
                <a:lnTo>
                  <a:pt x="59706" y="280093"/>
                </a:lnTo>
                <a:lnTo>
                  <a:pt x="0" y="2824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9"/>
          <p:cNvSpPr/>
          <p:nvPr/>
        </p:nvSpPr>
        <p:spPr>
          <a:xfrm>
            <a:off x="560069" y="1766226"/>
            <a:ext cx="3814764" cy="325464"/>
          </a:xfrm>
          <a:custGeom>
            <a:avLst/>
            <a:gdLst/>
            <a:ahLst/>
            <a:cxnLst/>
            <a:rect l="0" t="0" r="0" b="0"/>
            <a:pathLst>
              <a:path w="3814764" h="325464">
                <a:moveTo>
                  <a:pt x="0" y="325463"/>
                </a:moveTo>
                <a:lnTo>
                  <a:pt x="33056" y="316138"/>
                </a:lnTo>
                <a:lnTo>
                  <a:pt x="68215" y="308096"/>
                </a:lnTo>
                <a:lnTo>
                  <a:pt x="102762" y="302220"/>
                </a:lnTo>
                <a:lnTo>
                  <a:pt x="172565" y="293228"/>
                </a:lnTo>
                <a:lnTo>
                  <a:pt x="249992" y="284268"/>
                </a:lnTo>
                <a:lnTo>
                  <a:pt x="652329" y="224993"/>
                </a:lnTo>
                <a:lnTo>
                  <a:pt x="760777" y="210642"/>
                </a:lnTo>
                <a:lnTo>
                  <a:pt x="804365" y="204149"/>
                </a:lnTo>
                <a:lnTo>
                  <a:pt x="906668" y="186860"/>
                </a:lnTo>
                <a:lnTo>
                  <a:pt x="1139072" y="153083"/>
                </a:lnTo>
                <a:lnTo>
                  <a:pt x="1287040" y="134582"/>
                </a:lnTo>
                <a:lnTo>
                  <a:pt x="1365133" y="122835"/>
                </a:lnTo>
                <a:lnTo>
                  <a:pt x="1460166" y="111264"/>
                </a:lnTo>
                <a:lnTo>
                  <a:pt x="2102958" y="44651"/>
                </a:lnTo>
                <a:lnTo>
                  <a:pt x="2467296" y="10914"/>
                </a:lnTo>
                <a:lnTo>
                  <a:pt x="2529737" y="7179"/>
                </a:lnTo>
                <a:lnTo>
                  <a:pt x="2657535" y="3029"/>
                </a:lnTo>
                <a:lnTo>
                  <a:pt x="3106535" y="0"/>
                </a:lnTo>
                <a:lnTo>
                  <a:pt x="3176876" y="1808"/>
                </a:lnTo>
                <a:lnTo>
                  <a:pt x="3459793" y="14496"/>
                </a:lnTo>
                <a:lnTo>
                  <a:pt x="3565124" y="16155"/>
                </a:lnTo>
                <a:lnTo>
                  <a:pt x="3814763" y="168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0"/>
          <p:cNvSpPr/>
          <p:nvPr/>
        </p:nvSpPr>
        <p:spPr>
          <a:xfrm>
            <a:off x="500062" y="4586867"/>
            <a:ext cx="660083" cy="385184"/>
          </a:xfrm>
          <a:custGeom>
            <a:avLst/>
            <a:gdLst/>
            <a:ahLst/>
            <a:cxnLst/>
            <a:rect l="0" t="0" r="0" b="0"/>
            <a:pathLst>
              <a:path w="660083" h="385184">
                <a:moveTo>
                  <a:pt x="0" y="42283"/>
                </a:moveTo>
                <a:lnTo>
                  <a:pt x="4551" y="51385"/>
                </a:lnTo>
                <a:lnTo>
                  <a:pt x="9701" y="69306"/>
                </a:lnTo>
                <a:lnTo>
                  <a:pt x="25584" y="129858"/>
                </a:lnTo>
                <a:lnTo>
                  <a:pt x="46845" y="217773"/>
                </a:lnTo>
                <a:lnTo>
                  <a:pt x="52185" y="244049"/>
                </a:lnTo>
                <a:lnTo>
                  <a:pt x="56697" y="269186"/>
                </a:lnTo>
                <a:lnTo>
                  <a:pt x="60658" y="293564"/>
                </a:lnTo>
                <a:lnTo>
                  <a:pt x="63299" y="315531"/>
                </a:lnTo>
                <a:lnTo>
                  <a:pt x="65059" y="335891"/>
                </a:lnTo>
                <a:lnTo>
                  <a:pt x="67015" y="366133"/>
                </a:lnTo>
                <a:lnTo>
                  <a:pt x="67884" y="373223"/>
                </a:lnTo>
                <a:lnTo>
                  <a:pt x="68116" y="372447"/>
                </a:lnTo>
                <a:lnTo>
                  <a:pt x="68374" y="366505"/>
                </a:lnTo>
                <a:lnTo>
                  <a:pt x="65948" y="354974"/>
                </a:lnTo>
                <a:lnTo>
                  <a:pt x="63968" y="347898"/>
                </a:lnTo>
                <a:lnTo>
                  <a:pt x="62648" y="340324"/>
                </a:lnTo>
                <a:lnTo>
                  <a:pt x="61768" y="332417"/>
                </a:lnTo>
                <a:lnTo>
                  <a:pt x="61181" y="324288"/>
                </a:lnTo>
                <a:lnTo>
                  <a:pt x="61742" y="306486"/>
                </a:lnTo>
                <a:lnTo>
                  <a:pt x="66947" y="211805"/>
                </a:lnTo>
                <a:lnTo>
                  <a:pt x="67491" y="195303"/>
                </a:lnTo>
                <a:lnTo>
                  <a:pt x="69759" y="176681"/>
                </a:lnTo>
                <a:lnTo>
                  <a:pt x="73176" y="156646"/>
                </a:lnTo>
                <a:lnTo>
                  <a:pt x="77359" y="135670"/>
                </a:lnTo>
                <a:lnTo>
                  <a:pt x="82053" y="119781"/>
                </a:lnTo>
                <a:lnTo>
                  <a:pt x="87087" y="107283"/>
                </a:lnTo>
                <a:lnTo>
                  <a:pt x="92348" y="97046"/>
                </a:lnTo>
                <a:lnTo>
                  <a:pt x="98713" y="85460"/>
                </a:lnTo>
                <a:lnTo>
                  <a:pt x="113405" y="59885"/>
                </a:lnTo>
                <a:lnTo>
                  <a:pt x="120371" y="49255"/>
                </a:lnTo>
                <a:lnTo>
                  <a:pt x="126920" y="40264"/>
                </a:lnTo>
                <a:lnTo>
                  <a:pt x="133191" y="32364"/>
                </a:lnTo>
                <a:lnTo>
                  <a:pt x="145238" y="21047"/>
                </a:lnTo>
                <a:lnTo>
                  <a:pt x="162731" y="9321"/>
                </a:lnTo>
                <a:lnTo>
                  <a:pt x="168495" y="6020"/>
                </a:lnTo>
                <a:lnTo>
                  <a:pt x="182519" y="2354"/>
                </a:lnTo>
                <a:lnTo>
                  <a:pt x="197324" y="724"/>
                </a:lnTo>
                <a:lnTo>
                  <a:pt x="210255" y="0"/>
                </a:lnTo>
                <a:lnTo>
                  <a:pt x="222351" y="2218"/>
                </a:lnTo>
                <a:lnTo>
                  <a:pt x="239872" y="8821"/>
                </a:lnTo>
                <a:lnTo>
                  <a:pt x="245640" y="11403"/>
                </a:lnTo>
                <a:lnTo>
                  <a:pt x="250437" y="15028"/>
                </a:lnTo>
                <a:lnTo>
                  <a:pt x="258308" y="24137"/>
                </a:lnTo>
                <a:lnTo>
                  <a:pt x="267521" y="34535"/>
                </a:lnTo>
                <a:lnTo>
                  <a:pt x="272645" y="39976"/>
                </a:lnTo>
                <a:lnTo>
                  <a:pt x="277013" y="47412"/>
                </a:lnTo>
                <a:lnTo>
                  <a:pt x="280878" y="56180"/>
                </a:lnTo>
                <a:lnTo>
                  <a:pt x="284407" y="65835"/>
                </a:lnTo>
                <a:lnTo>
                  <a:pt x="287712" y="76082"/>
                </a:lnTo>
                <a:lnTo>
                  <a:pt x="290868" y="86723"/>
                </a:lnTo>
                <a:lnTo>
                  <a:pt x="293924" y="97626"/>
                </a:lnTo>
                <a:lnTo>
                  <a:pt x="295962" y="108706"/>
                </a:lnTo>
                <a:lnTo>
                  <a:pt x="297321" y="119903"/>
                </a:lnTo>
                <a:lnTo>
                  <a:pt x="298226" y="131177"/>
                </a:lnTo>
                <a:lnTo>
                  <a:pt x="298830" y="143455"/>
                </a:lnTo>
                <a:lnTo>
                  <a:pt x="299501" y="169798"/>
                </a:lnTo>
                <a:lnTo>
                  <a:pt x="300023" y="289222"/>
                </a:lnTo>
                <a:lnTo>
                  <a:pt x="299076" y="297397"/>
                </a:lnTo>
                <a:lnTo>
                  <a:pt x="297491" y="304751"/>
                </a:lnTo>
                <a:lnTo>
                  <a:pt x="294143" y="315145"/>
                </a:lnTo>
                <a:lnTo>
                  <a:pt x="293251" y="316584"/>
                </a:lnTo>
                <a:lnTo>
                  <a:pt x="292655" y="316590"/>
                </a:lnTo>
                <a:lnTo>
                  <a:pt x="291994" y="306437"/>
                </a:lnTo>
                <a:lnTo>
                  <a:pt x="291818" y="298396"/>
                </a:lnTo>
                <a:lnTo>
                  <a:pt x="292652" y="290177"/>
                </a:lnTo>
                <a:lnTo>
                  <a:pt x="294162" y="281841"/>
                </a:lnTo>
                <a:lnTo>
                  <a:pt x="296120" y="273426"/>
                </a:lnTo>
                <a:lnTo>
                  <a:pt x="301236" y="257338"/>
                </a:lnTo>
                <a:lnTo>
                  <a:pt x="317080" y="211523"/>
                </a:lnTo>
                <a:lnTo>
                  <a:pt x="324734" y="191304"/>
                </a:lnTo>
                <a:lnTo>
                  <a:pt x="331742" y="174016"/>
                </a:lnTo>
                <a:lnTo>
                  <a:pt x="338319" y="158680"/>
                </a:lnTo>
                <a:lnTo>
                  <a:pt x="344608" y="146551"/>
                </a:lnTo>
                <a:lnTo>
                  <a:pt x="350706" y="136560"/>
                </a:lnTo>
                <a:lnTo>
                  <a:pt x="368390" y="110857"/>
                </a:lnTo>
                <a:lnTo>
                  <a:pt x="374181" y="102286"/>
                </a:lnTo>
                <a:lnTo>
                  <a:pt x="379946" y="94667"/>
                </a:lnTo>
                <a:lnTo>
                  <a:pt x="385695" y="87683"/>
                </a:lnTo>
                <a:lnTo>
                  <a:pt x="391433" y="81122"/>
                </a:lnTo>
                <a:lnTo>
                  <a:pt x="397163" y="74843"/>
                </a:lnTo>
                <a:lnTo>
                  <a:pt x="408609" y="62787"/>
                </a:lnTo>
                <a:lnTo>
                  <a:pt x="420047" y="53618"/>
                </a:lnTo>
                <a:lnTo>
                  <a:pt x="437196" y="43101"/>
                </a:lnTo>
                <a:lnTo>
                  <a:pt x="454342" y="33953"/>
                </a:lnTo>
                <a:lnTo>
                  <a:pt x="465772" y="29055"/>
                </a:lnTo>
                <a:lnTo>
                  <a:pt x="477202" y="26879"/>
                </a:lnTo>
                <a:lnTo>
                  <a:pt x="488632" y="28452"/>
                </a:lnTo>
                <a:lnTo>
                  <a:pt x="505777" y="34692"/>
                </a:lnTo>
                <a:lnTo>
                  <a:pt x="525462" y="42574"/>
                </a:lnTo>
                <a:lnTo>
                  <a:pt x="533188" y="45334"/>
                </a:lnTo>
                <a:lnTo>
                  <a:pt x="539291" y="49079"/>
                </a:lnTo>
                <a:lnTo>
                  <a:pt x="548612" y="58321"/>
                </a:lnTo>
                <a:lnTo>
                  <a:pt x="558470" y="68778"/>
                </a:lnTo>
                <a:lnTo>
                  <a:pt x="569201" y="80729"/>
                </a:lnTo>
                <a:lnTo>
                  <a:pt x="574730" y="87915"/>
                </a:lnTo>
                <a:lnTo>
                  <a:pt x="580321" y="95565"/>
                </a:lnTo>
                <a:lnTo>
                  <a:pt x="585001" y="103521"/>
                </a:lnTo>
                <a:lnTo>
                  <a:pt x="589073" y="111684"/>
                </a:lnTo>
                <a:lnTo>
                  <a:pt x="592740" y="119982"/>
                </a:lnTo>
                <a:lnTo>
                  <a:pt x="596138" y="129325"/>
                </a:lnTo>
                <a:lnTo>
                  <a:pt x="599355" y="139364"/>
                </a:lnTo>
                <a:lnTo>
                  <a:pt x="602452" y="149865"/>
                </a:lnTo>
                <a:lnTo>
                  <a:pt x="608434" y="171695"/>
                </a:lnTo>
                <a:lnTo>
                  <a:pt x="611363" y="182850"/>
                </a:lnTo>
                <a:lnTo>
                  <a:pt x="613315" y="194096"/>
                </a:lnTo>
                <a:lnTo>
                  <a:pt x="614617" y="205404"/>
                </a:lnTo>
                <a:lnTo>
                  <a:pt x="615485" y="216753"/>
                </a:lnTo>
                <a:lnTo>
                  <a:pt x="616063" y="227176"/>
                </a:lnTo>
                <a:lnTo>
                  <a:pt x="616706" y="246377"/>
                </a:lnTo>
                <a:lnTo>
                  <a:pt x="618782" y="260261"/>
                </a:lnTo>
                <a:lnTo>
                  <a:pt x="622071" y="277136"/>
                </a:lnTo>
                <a:lnTo>
                  <a:pt x="626169" y="296007"/>
                </a:lnTo>
                <a:lnTo>
                  <a:pt x="629854" y="310492"/>
                </a:lnTo>
                <a:lnTo>
                  <a:pt x="633263" y="322054"/>
                </a:lnTo>
                <a:lnTo>
                  <a:pt x="636487" y="331667"/>
                </a:lnTo>
                <a:lnTo>
                  <a:pt x="638637" y="339980"/>
                </a:lnTo>
                <a:lnTo>
                  <a:pt x="640071" y="347428"/>
                </a:lnTo>
                <a:lnTo>
                  <a:pt x="641026" y="354298"/>
                </a:lnTo>
                <a:lnTo>
                  <a:pt x="642616" y="360782"/>
                </a:lnTo>
                <a:lnTo>
                  <a:pt x="644628" y="367011"/>
                </a:lnTo>
                <a:lnTo>
                  <a:pt x="646922" y="373069"/>
                </a:lnTo>
                <a:lnTo>
                  <a:pt x="649404" y="377107"/>
                </a:lnTo>
                <a:lnTo>
                  <a:pt x="652011" y="379799"/>
                </a:lnTo>
                <a:lnTo>
                  <a:pt x="660082" y="385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"/>
          <p:cNvSpPr/>
          <p:nvPr/>
        </p:nvSpPr>
        <p:spPr>
          <a:xfrm>
            <a:off x="1271587" y="4646295"/>
            <a:ext cx="85726" cy="265748"/>
          </a:xfrm>
          <a:custGeom>
            <a:avLst/>
            <a:gdLst/>
            <a:ahLst/>
            <a:cxnLst/>
            <a:rect l="0" t="0" r="0" b="0"/>
            <a:pathLst>
              <a:path w="85726" h="265748">
                <a:moveTo>
                  <a:pt x="0" y="0"/>
                </a:moveTo>
                <a:lnTo>
                  <a:pt x="9102" y="13652"/>
                </a:lnTo>
                <a:lnTo>
                  <a:pt x="14640" y="25294"/>
                </a:lnTo>
                <a:lnTo>
                  <a:pt x="21190" y="40675"/>
                </a:lnTo>
                <a:lnTo>
                  <a:pt x="28414" y="58549"/>
                </a:lnTo>
                <a:lnTo>
                  <a:pt x="33230" y="74275"/>
                </a:lnTo>
                <a:lnTo>
                  <a:pt x="36441" y="88569"/>
                </a:lnTo>
                <a:lnTo>
                  <a:pt x="38581" y="101908"/>
                </a:lnTo>
                <a:lnTo>
                  <a:pt x="41914" y="114611"/>
                </a:lnTo>
                <a:lnTo>
                  <a:pt x="46040" y="126890"/>
                </a:lnTo>
                <a:lnTo>
                  <a:pt x="50696" y="138886"/>
                </a:lnTo>
                <a:lnTo>
                  <a:pt x="53800" y="149740"/>
                </a:lnTo>
                <a:lnTo>
                  <a:pt x="55869" y="159834"/>
                </a:lnTo>
                <a:lnTo>
                  <a:pt x="57248" y="169421"/>
                </a:lnTo>
                <a:lnTo>
                  <a:pt x="59121" y="178670"/>
                </a:lnTo>
                <a:lnTo>
                  <a:pt x="61321" y="187693"/>
                </a:lnTo>
                <a:lnTo>
                  <a:pt x="68969" y="216585"/>
                </a:lnTo>
                <a:lnTo>
                  <a:pt x="71697" y="227257"/>
                </a:lnTo>
                <a:lnTo>
                  <a:pt x="74468" y="235325"/>
                </a:lnTo>
                <a:lnTo>
                  <a:pt x="77268" y="241656"/>
                </a:lnTo>
                <a:lnTo>
                  <a:pt x="80087" y="246828"/>
                </a:lnTo>
                <a:lnTo>
                  <a:pt x="81966" y="251230"/>
                </a:lnTo>
                <a:lnTo>
                  <a:pt x="84054" y="258660"/>
                </a:lnTo>
                <a:lnTo>
                  <a:pt x="85725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2"/>
          <p:cNvSpPr/>
          <p:nvPr/>
        </p:nvSpPr>
        <p:spPr>
          <a:xfrm>
            <a:off x="1280159" y="4491990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3"/>
          <p:cNvSpPr/>
          <p:nvPr/>
        </p:nvSpPr>
        <p:spPr>
          <a:xfrm>
            <a:off x="1479182" y="4663793"/>
            <a:ext cx="255321" cy="247734"/>
          </a:xfrm>
          <a:custGeom>
            <a:avLst/>
            <a:gdLst/>
            <a:ahLst/>
            <a:cxnLst/>
            <a:rect l="0" t="0" r="0" b="0"/>
            <a:pathLst>
              <a:path w="255321" h="247734">
                <a:moveTo>
                  <a:pt x="212457" y="8219"/>
                </a:moveTo>
                <a:lnTo>
                  <a:pt x="194254" y="3669"/>
                </a:lnTo>
                <a:lnTo>
                  <a:pt x="186987" y="2327"/>
                </a:lnTo>
                <a:lnTo>
                  <a:pt x="180237" y="1434"/>
                </a:lnTo>
                <a:lnTo>
                  <a:pt x="173832" y="838"/>
                </a:lnTo>
                <a:lnTo>
                  <a:pt x="167657" y="441"/>
                </a:lnTo>
                <a:lnTo>
                  <a:pt x="161636" y="176"/>
                </a:lnTo>
                <a:lnTo>
                  <a:pt x="155716" y="0"/>
                </a:lnTo>
                <a:lnTo>
                  <a:pt x="149865" y="834"/>
                </a:lnTo>
                <a:lnTo>
                  <a:pt x="144059" y="2344"/>
                </a:lnTo>
                <a:lnTo>
                  <a:pt x="116503" y="11609"/>
                </a:lnTo>
                <a:lnTo>
                  <a:pt x="108482" y="15242"/>
                </a:lnTo>
                <a:lnTo>
                  <a:pt x="100278" y="19568"/>
                </a:lnTo>
                <a:lnTo>
                  <a:pt x="91951" y="24358"/>
                </a:lnTo>
                <a:lnTo>
                  <a:pt x="83543" y="30408"/>
                </a:lnTo>
                <a:lnTo>
                  <a:pt x="75079" y="37299"/>
                </a:lnTo>
                <a:lnTo>
                  <a:pt x="66579" y="44751"/>
                </a:lnTo>
                <a:lnTo>
                  <a:pt x="59008" y="52576"/>
                </a:lnTo>
                <a:lnTo>
                  <a:pt x="52055" y="60650"/>
                </a:lnTo>
                <a:lnTo>
                  <a:pt x="45515" y="68890"/>
                </a:lnTo>
                <a:lnTo>
                  <a:pt x="39250" y="77242"/>
                </a:lnTo>
                <a:lnTo>
                  <a:pt x="27209" y="94141"/>
                </a:lnTo>
                <a:lnTo>
                  <a:pt x="22283" y="102648"/>
                </a:lnTo>
                <a:lnTo>
                  <a:pt x="18047" y="111176"/>
                </a:lnTo>
                <a:lnTo>
                  <a:pt x="14271" y="119720"/>
                </a:lnTo>
                <a:lnTo>
                  <a:pt x="10800" y="128273"/>
                </a:lnTo>
                <a:lnTo>
                  <a:pt x="4404" y="145396"/>
                </a:lnTo>
                <a:lnTo>
                  <a:pt x="2318" y="153963"/>
                </a:lnTo>
                <a:lnTo>
                  <a:pt x="927" y="162532"/>
                </a:lnTo>
                <a:lnTo>
                  <a:pt x="0" y="171102"/>
                </a:lnTo>
                <a:lnTo>
                  <a:pt x="334" y="178720"/>
                </a:lnTo>
                <a:lnTo>
                  <a:pt x="1509" y="185704"/>
                </a:lnTo>
                <a:lnTo>
                  <a:pt x="3245" y="192265"/>
                </a:lnTo>
                <a:lnTo>
                  <a:pt x="5355" y="198544"/>
                </a:lnTo>
                <a:lnTo>
                  <a:pt x="7714" y="204635"/>
                </a:lnTo>
                <a:lnTo>
                  <a:pt x="10239" y="210600"/>
                </a:lnTo>
                <a:lnTo>
                  <a:pt x="13828" y="215530"/>
                </a:lnTo>
                <a:lnTo>
                  <a:pt x="18125" y="219769"/>
                </a:lnTo>
                <a:lnTo>
                  <a:pt x="22895" y="223547"/>
                </a:lnTo>
                <a:lnTo>
                  <a:pt x="27980" y="227019"/>
                </a:lnTo>
                <a:lnTo>
                  <a:pt x="33275" y="230286"/>
                </a:lnTo>
                <a:lnTo>
                  <a:pt x="38710" y="233416"/>
                </a:lnTo>
                <a:lnTo>
                  <a:pt x="45191" y="236455"/>
                </a:lnTo>
                <a:lnTo>
                  <a:pt x="52369" y="239434"/>
                </a:lnTo>
                <a:lnTo>
                  <a:pt x="60012" y="242373"/>
                </a:lnTo>
                <a:lnTo>
                  <a:pt x="67012" y="244331"/>
                </a:lnTo>
                <a:lnTo>
                  <a:pt x="73584" y="245637"/>
                </a:lnTo>
                <a:lnTo>
                  <a:pt x="79870" y="246508"/>
                </a:lnTo>
                <a:lnTo>
                  <a:pt x="86918" y="247088"/>
                </a:lnTo>
                <a:lnTo>
                  <a:pt x="94475" y="247475"/>
                </a:lnTo>
                <a:lnTo>
                  <a:pt x="102370" y="247733"/>
                </a:lnTo>
                <a:lnTo>
                  <a:pt x="110491" y="246952"/>
                </a:lnTo>
                <a:lnTo>
                  <a:pt x="118762" y="245480"/>
                </a:lnTo>
                <a:lnTo>
                  <a:pt x="127134" y="243545"/>
                </a:lnTo>
                <a:lnTo>
                  <a:pt x="134620" y="241303"/>
                </a:lnTo>
                <a:lnTo>
                  <a:pt x="141516" y="238856"/>
                </a:lnTo>
                <a:lnTo>
                  <a:pt x="148018" y="236272"/>
                </a:lnTo>
                <a:lnTo>
                  <a:pt x="154258" y="232644"/>
                </a:lnTo>
                <a:lnTo>
                  <a:pt x="160323" y="228321"/>
                </a:lnTo>
                <a:lnTo>
                  <a:pt x="166271" y="223533"/>
                </a:lnTo>
                <a:lnTo>
                  <a:pt x="172142" y="218437"/>
                </a:lnTo>
                <a:lnTo>
                  <a:pt x="177960" y="213134"/>
                </a:lnTo>
                <a:lnTo>
                  <a:pt x="189505" y="202163"/>
                </a:lnTo>
                <a:lnTo>
                  <a:pt x="200986" y="190936"/>
                </a:lnTo>
                <a:lnTo>
                  <a:pt x="206715" y="184323"/>
                </a:lnTo>
                <a:lnTo>
                  <a:pt x="212439" y="177057"/>
                </a:lnTo>
                <a:lnTo>
                  <a:pt x="218160" y="169355"/>
                </a:lnTo>
                <a:lnTo>
                  <a:pt x="222927" y="160411"/>
                </a:lnTo>
                <a:lnTo>
                  <a:pt x="227057" y="150637"/>
                </a:lnTo>
                <a:lnTo>
                  <a:pt x="230763" y="140312"/>
                </a:lnTo>
                <a:lnTo>
                  <a:pt x="235139" y="125808"/>
                </a:lnTo>
                <a:lnTo>
                  <a:pt x="239961" y="108519"/>
                </a:lnTo>
                <a:lnTo>
                  <a:pt x="255320" y="253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4"/>
          <p:cNvSpPr/>
          <p:nvPr/>
        </p:nvSpPr>
        <p:spPr>
          <a:xfrm>
            <a:off x="1640594" y="4476571"/>
            <a:ext cx="205351" cy="392609"/>
          </a:xfrm>
          <a:custGeom>
            <a:avLst/>
            <a:gdLst/>
            <a:ahLst/>
            <a:cxnLst/>
            <a:rect l="0" t="0" r="0" b="0"/>
            <a:pathLst>
              <a:path w="205351" h="392609">
                <a:moveTo>
                  <a:pt x="59618" y="58281"/>
                </a:moveTo>
                <a:lnTo>
                  <a:pt x="55067" y="44629"/>
                </a:lnTo>
                <a:lnTo>
                  <a:pt x="50869" y="36797"/>
                </a:lnTo>
                <a:lnTo>
                  <a:pt x="45213" y="27766"/>
                </a:lnTo>
                <a:lnTo>
                  <a:pt x="38585" y="17935"/>
                </a:lnTo>
                <a:lnTo>
                  <a:pt x="33213" y="11381"/>
                </a:lnTo>
                <a:lnTo>
                  <a:pt x="28680" y="7012"/>
                </a:lnTo>
                <a:lnTo>
                  <a:pt x="19111" y="0"/>
                </a:lnTo>
                <a:lnTo>
                  <a:pt x="17373" y="1329"/>
                </a:lnTo>
                <a:lnTo>
                  <a:pt x="12902" y="7887"/>
                </a:lnTo>
                <a:lnTo>
                  <a:pt x="10281" y="14611"/>
                </a:lnTo>
                <a:lnTo>
                  <a:pt x="8163" y="22680"/>
                </a:lnTo>
                <a:lnTo>
                  <a:pt x="4047" y="35791"/>
                </a:lnTo>
                <a:lnTo>
                  <a:pt x="2568" y="46145"/>
                </a:lnTo>
                <a:lnTo>
                  <a:pt x="1582" y="58763"/>
                </a:lnTo>
                <a:lnTo>
                  <a:pt x="925" y="72890"/>
                </a:lnTo>
                <a:lnTo>
                  <a:pt x="195" y="101286"/>
                </a:lnTo>
                <a:lnTo>
                  <a:pt x="0" y="115526"/>
                </a:lnTo>
                <a:lnTo>
                  <a:pt x="1775" y="128830"/>
                </a:lnTo>
                <a:lnTo>
                  <a:pt x="4864" y="141508"/>
                </a:lnTo>
                <a:lnTo>
                  <a:pt x="8827" y="153771"/>
                </a:lnTo>
                <a:lnTo>
                  <a:pt x="12423" y="165756"/>
                </a:lnTo>
                <a:lnTo>
                  <a:pt x="18957" y="189233"/>
                </a:lnTo>
                <a:lnTo>
                  <a:pt x="22986" y="200827"/>
                </a:lnTo>
                <a:lnTo>
                  <a:pt x="27577" y="212367"/>
                </a:lnTo>
                <a:lnTo>
                  <a:pt x="32542" y="223870"/>
                </a:lnTo>
                <a:lnTo>
                  <a:pt x="37757" y="234396"/>
                </a:lnTo>
                <a:lnTo>
                  <a:pt x="43139" y="244271"/>
                </a:lnTo>
                <a:lnTo>
                  <a:pt x="48632" y="253712"/>
                </a:lnTo>
                <a:lnTo>
                  <a:pt x="64895" y="279442"/>
                </a:lnTo>
                <a:lnTo>
                  <a:pt x="74566" y="294304"/>
                </a:lnTo>
                <a:lnTo>
                  <a:pt x="85776" y="308022"/>
                </a:lnTo>
                <a:lnTo>
                  <a:pt x="98012" y="320978"/>
                </a:lnTo>
                <a:lnTo>
                  <a:pt x="133665" y="355493"/>
                </a:lnTo>
                <a:lnTo>
                  <a:pt x="141368" y="361198"/>
                </a:lnTo>
                <a:lnTo>
                  <a:pt x="150313" y="366906"/>
                </a:lnTo>
                <a:lnTo>
                  <a:pt x="160086" y="372616"/>
                </a:lnTo>
                <a:lnTo>
                  <a:pt x="167554" y="377375"/>
                </a:lnTo>
                <a:lnTo>
                  <a:pt x="173486" y="381501"/>
                </a:lnTo>
                <a:lnTo>
                  <a:pt x="178392" y="385203"/>
                </a:lnTo>
                <a:lnTo>
                  <a:pt x="183568" y="387672"/>
                </a:lnTo>
                <a:lnTo>
                  <a:pt x="188924" y="389318"/>
                </a:lnTo>
                <a:lnTo>
                  <a:pt x="205350" y="3926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5"/>
          <p:cNvSpPr/>
          <p:nvPr/>
        </p:nvSpPr>
        <p:spPr>
          <a:xfrm>
            <a:off x="1974532" y="4620577"/>
            <a:ext cx="154306" cy="488634"/>
          </a:xfrm>
          <a:custGeom>
            <a:avLst/>
            <a:gdLst/>
            <a:ahLst/>
            <a:cxnLst/>
            <a:rect l="0" t="0" r="0" b="0"/>
            <a:pathLst>
              <a:path w="154306" h="488634">
                <a:moveTo>
                  <a:pt x="0" y="0"/>
                </a:moveTo>
                <a:lnTo>
                  <a:pt x="9102" y="13652"/>
                </a:lnTo>
                <a:lnTo>
                  <a:pt x="14640" y="23389"/>
                </a:lnTo>
                <a:lnTo>
                  <a:pt x="28414" y="49448"/>
                </a:lnTo>
                <a:lnTo>
                  <a:pt x="37040" y="71066"/>
                </a:lnTo>
                <a:lnTo>
                  <a:pt x="46601" y="97860"/>
                </a:lnTo>
                <a:lnTo>
                  <a:pt x="56785" y="128105"/>
                </a:lnTo>
                <a:lnTo>
                  <a:pt x="70241" y="173986"/>
                </a:lnTo>
                <a:lnTo>
                  <a:pt x="115322" y="340477"/>
                </a:lnTo>
                <a:lnTo>
                  <a:pt x="131582" y="405323"/>
                </a:lnTo>
                <a:lnTo>
                  <a:pt x="136298" y="425473"/>
                </a:lnTo>
                <a:lnTo>
                  <a:pt x="139443" y="439859"/>
                </a:lnTo>
                <a:lnTo>
                  <a:pt x="141540" y="450402"/>
                </a:lnTo>
                <a:lnTo>
                  <a:pt x="143890" y="458383"/>
                </a:lnTo>
                <a:lnTo>
                  <a:pt x="146409" y="464656"/>
                </a:lnTo>
                <a:lnTo>
                  <a:pt x="150796" y="474167"/>
                </a:lnTo>
                <a:lnTo>
                  <a:pt x="154305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6"/>
          <p:cNvSpPr/>
          <p:nvPr/>
        </p:nvSpPr>
        <p:spPr>
          <a:xfrm>
            <a:off x="1948814" y="4577887"/>
            <a:ext cx="341565" cy="214012"/>
          </a:xfrm>
          <a:custGeom>
            <a:avLst/>
            <a:gdLst/>
            <a:ahLst/>
            <a:cxnLst/>
            <a:rect l="0" t="0" r="0" b="0"/>
            <a:pathLst>
              <a:path w="341565" h="214012">
                <a:moveTo>
                  <a:pt x="0" y="51263"/>
                </a:moveTo>
                <a:lnTo>
                  <a:pt x="4551" y="33060"/>
                </a:lnTo>
                <a:lnTo>
                  <a:pt x="6844" y="26745"/>
                </a:lnTo>
                <a:lnTo>
                  <a:pt x="9326" y="21582"/>
                </a:lnTo>
                <a:lnTo>
                  <a:pt x="11932" y="17188"/>
                </a:lnTo>
                <a:lnTo>
                  <a:pt x="16528" y="13306"/>
                </a:lnTo>
                <a:lnTo>
                  <a:pt x="22449" y="9766"/>
                </a:lnTo>
                <a:lnTo>
                  <a:pt x="29253" y="6453"/>
                </a:lnTo>
                <a:lnTo>
                  <a:pt x="35695" y="4245"/>
                </a:lnTo>
                <a:lnTo>
                  <a:pt x="41894" y="2772"/>
                </a:lnTo>
                <a:lnTo>
                  <a:pt x="47932" y="1791"/>
                </a:lnTo>
                <a:lnTo>
                  <a:pt x="54815" y="1137"/>
                </a:lnTo>
                <a:lnTo>
                  <a:pt x="62261" y="700"/>
                </a:lnTo>
                <a:lnTo>
                  <a:pt x="70082" y="409"/>
                </a:lnTo>
                <a:lnTo>
                  <a:pt x="99294" y="0"/>
                </a:lnTo>
                <a:lnTo>
                  <a:pt x="109059" y="895"/>
                </a:lnTo>
                <a:lnTo>
                  <a:pt x="118426" y="2444"/>
                </a:lnTo>
                <a:lnTo>
                  <a:pt x="127528" y="4429"/>
                </a:lnTo>
                <a:lnTo>
                  <a:pt x="138359" y="7658"/>
                </a:lnTo>
                <a:lnTo>
                  <a:pt x="150342" y="11715"/>
                </a:lnTo>
                <a:lnTo>
                  <a:pt x="163093" y="16325"/>
                </a:lnTo>
                <a:lnTo>
                  <a:pt x="175404" y="21303"/>
                </a:lnTo>
                <a:lnTo>
                  <a:pt x="187421" y="26527"/>
                </a:lnTo>
                <a:lnTo>
                  <a:pt x="199243" y="31915"/>
                </a:lnTo>
                <a:lnTo>
                  <a:pt x="213791" y="39317"/>
                </a:lnTo>
                <a:lnTo>
                  <a:pt x="247736" y="57701"/>
                </a:lnTo>
                <a:lnTo>
                  <a:pt x="262312" y="66985"/>
                </a:lnTo>
                <a:lnTo>
                  <a:pt x="274888" y="76032"/>
                </a:lnTo>
                <a:lnTo>
                  <a:pt x="286129" y="84921"/>
                </a:lnTo>
                <a:lnTo>
                  <a:pt x="294575" y="92751"/>
                </a:lnTo>
                <a:lnTo>
                  <a:pt x="301158" y="99877"/>
                </a:lnTo>
                <a:lnTo>
                  <a:pt x="306500" y="106532"/>
                </a:lnTo>
                <a:lnTo>
                  <a:pt x="312918" y="115731"/>
                </a:lnTo>
                <a:lnTo>
                  <a:pt x="320055" y="126627"/>
                </a:lnTo>
                <a:lnTo>
                  <a:pt x="327670" y="138653"/>
                </a:lnTo>
                <a:lnTo>
                  <a:pt x="332747" y="148576"/>
                </a:lnTo>
                <a:lnTo>
                  <a:pt x="336131" y="157095"/>
                </a:lnTo>
                <a:lnTo>
                  <a:pt x="338388" y="164680"/>
                </a:lnTo>
                <a:lnTo>
                  <a:pt x="339892" y="170689"/>
                </a:lnTo>
                <a:lnTo>
                  <a:pt x="340895" y="175648"/>
                </a:lnTo>
                <a:lnTo>
                  <a:pt x="341564" y="179906"/>
                </a:lnTo>
                <a:lnTo>
                  <a:pt x="340104" y="184650"/>
                </a:lnTo>
                <a:lnTo>
                  <a:pt x="337226" y="189718"/>
                </a:lnTo>
                <a:lnTo>
                  <a:pt x="333403" y="195001"/>
                </a:lnTo>
                <a:lnTo>
                  <a:pt x="328949" y="198523"/>
                </a:lnTo>
                <a:lnTo>
                  <a:pt x="324074" y="200871"/>
                </a:lnTo>
                <a:lnTo>
                  <a:pt x="313578" y="204433"/>
                </a:lnTo>
                <a:lnTo>
                  <a:pt x="308112" y="206716"/>
                </a:lnTo>
                <a:lnTo>
                  <a:pt x="302563" y="209191"/>
                </a:lnTo>
                <a:lnTo>
                  <a:pt x="295054" y="210841"/>
                </a:lnTo>
                <a:lnTo>
                  <a:pt x="286238" y="211940"/>
                </a:lnTo>
                <a:lnTo>
                  <a:pt x="276550" y="212674"/>
                </a:lnTo>
                <a:lnTo>
                  <a:pt x="266282" y="213162"/>
                </a:lnTo>
                <a:lnTo>
                  <a:pt x="244713" y="213706"/>
                </a:lnTo>
                <a:lnTo>
                  <a:pt x="211150" y="214011"/>
                </a:lnTo>
                <a:lnTo>
                  <a:pt x="188391" y="212149"/>
                </a:lnTo>
                <a:lnTo>
                  <a:pt x="122465" y="205000"/>
                </a:lnTo>
                <a:lnTo>
                  <a:pt x="96884" y="201379"/>
                </a:lnTo>
                <a:lnTo>
                  <a:pt x="77924" y="198013"/>
                </a:lnTo>
                <a:lnTo>
                  <a:pt x="63380" y="194817"/>
                </a:lnTo>
                <a:lnTo>
                  <a:pt x="51778" y="192685"/>
                </a:lnTo>
                <a:lnTo>
                  <a:pt x="42139" y="191264"/>
                </a:lnTo>
                <a:lnTo>
                  <a:pt x="17145" y="1884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7"/>
          <p:cNvSpPr/>
          <p:nvPr/>
        </p:nvSpPr>
        <p:spPr>
          <a:xfrm>
            <a:off x="2381831" y="4594860"/>
            <a:ext cx="325625" cy="261701"/>
          </a:xfrm>
          <a:custGeom>
            <a:avLst/>
            <a:gdLst/>
            <a:ahLst/>
            <a:cxnLst/>
            <a:rect l="0" t="0" r="0" b="0"/>
            <a:pathLst>
              <a:path w="325625" h="261701">
                <a:moveTo>
                  <a:pt x="167058" y="42862"/>
                </a:moveTo>
                <a:lnTo>
                  <a:pt x="148855" y="47413"/>
                </a:lnTo>
                <a:lnTo>
                  <a:pt x="141588" y="48754"/>
                </a:lnTo>
                <a:lnTo>
                  <a:pt x="134838" y="49647"/>
                </a:lnTo>
                <a:lnTo>
                  <a:pt x="128433" y="50243"/>
                </a:lnTo>
                <a:lnTo>
                  <a:pt x="121306" y="52545"/>
                </a:lnTo>
                <a:lnTo>
                  <a:pt x="113697" y="55985"/>
                </a:lnTo>
                <a:lnTo>
                  <a:pt x="94765" y="65840"/>
                </a:lnTo>
                <a:lnTo>
                  <a:pt x="67300" y="79744"/>
                </a:lnTo>
                <a:lnTo>
                  <a:pt x="55785" y="86500"/>
                </a:lnTo>
                <a:lnTo>
                  <a:pt x="46204" y="92909"/>
                </a:lnTo>
                <a:lnTo>
                  <a:pt x="37911" y="99087"/>
                </a:lnTo>
                <a:lnTo>
                  <a:pt x="30478" y="105110"/>
                </a:lnTo>
                <a:lnTo>
                  <a:pt x="23617" y="111031"/>
                </a:lnTo>
                <a:lnTo>
                  <a:pt x="17139" y="116883"/>
                </a:lnTo>
                <a:lnTo>
                  <a:pt x="12819" y="123642"/>
                </a:lnTo>
                <a:lnTo>
                  <a:pt x="9940" y="131005"/>
                </a:lnTo>
                <a:lnTo>
                  <a:pt x="8020" y="138771"/>
                </a:lnTo>
                <a:lnTo>
                  <a:pt x="5788" y="145854"/>
                </a:lnTo>
                <a:lnTo>
                  <a:pt x="3348" y="152481"/>
                </a:lnTo>
                <a:lnTo>
                  <a:pt x="768" y="158804"/>
                </a:lnTo>
                <a:lnTo>
                  <a:pt x="0" y="164924"/>
                </a:lnTo>
                <a:lnTo>
                  <a:pt x="441" y="170909"/>
                </a:lnTo>
                <a:lnTo>
                  <a:pt x="1688" y="176804"/>
                </a:lnTo>
                <a:lnTo>
                  <a:pt x="2519" y="182639"/>
                </a:lnTo>
                <a:lnTo>
                  <a:pt x="3073" y="188434"/>
                </a:lnTo>
                <a:lnTo>
                  <a:pt x="3442" y="194203"/>
                </a:lnTo>
                <a:lnTo>
                  <a:pt x="6546" y="199954"/>
                </a:lnTo>
                <a:lnTo>
                  <a:pt x="11473" y="205693"/>
                </a:lnTo>
                <a:lnTo>
                  <a:pt x="17614" y="211423"/>
                </a:lnTo>
                <a:lnTo>
                  <a:pt x="23614" y="216196"/>
                </a:lnTo>
                <a:lnTo>
                  <a:pt x="29519" y="220331"/>
                </a:lnTo>
                <a:lnTo>
                  <a:pt x="35360" y="224039"/>
                </a:lnTo>
                <a:lnTo>
                  <a:pt x="43065" y="228417"/>
                </a:lnTo>
                <a:lnTo>
                  <a:pt x="61785" y="238361"/>
                </a:lnTo>
                <a:lnTo>
                  <a:pt x="71159" y="242727"/>
                </a:lnTo>
                <a:lnTo>
                  <a:pt x="80265" y="246590"/>
                </a:lnTo>
                <a:lnTo>
                  <a:pt x="89194" y="250119"/>
                </a:lnTo>
                <a:lnTo>
                  <a:pt x="99909" y="252471"/>
                </a:lnTo>
                <a:lnTo>
                  <a:pt x="111815" y="254039"/>
                </a:lnTo>
                <a:lnTo>
                  <a:pt x="124514" y="255084"/>
                </a:lnTo>
                <a:lnTo>
                  <a:pt x="136791" y="256734"/>
                </a:lnTo>
                <a:lnTo>
                  <a:pt x="148785" y="258785"/>
                </a:lnTo>
                <a:lnTo>
                  <a:pt x="160591" y="261106"/>
                </a:lnTo>
                <a:lnTo>
                  <a:pt x="172272" y="261700"/>
                </a:lnTo>
                <a:lnTo>
                  <a:pt x="183869" y="261144"/>
                </a:lnTo>
                <a:lnTo>
                  <a:pt x="195411" y="259821"/>
                </a:lnTo>
                <a:lnTo>
                  <a:pt x="205962" y="258939"/>
                </a:lnTo>
                <a:lnTo>
                  <a:pt x="215854" y="258351"/>
                </a:lnTo>
                <a:lnTo>
                  <a:pt x="225307" y="257959"/>
                </a:lnTo>
                <a:lnTo>
                  <a:pt x="234466" y="256745"/>
                </a:lnTo>
                <a:lnTo>
                  <a:pt x="243429" y="254983"/>
                </a:lnTo>
                <a:lnTo>
                  <a:pt x="252262" y="252856"/>
                </a:lnTo>
                <a:lnTo>
                  <a:pt x="260056" y="249533"/>
                </a:lnTo>
                <a:lnTo>
                  <a:pt x="267157" y="245413"/>
                </a:lnTo>
                <a:lnTo>
                  <a:pt x="273796" y="240761"/>
                </a:lnTo>
                <a:lnTo>
                  <a:pt x="280127" y="236707"/>
                </a:lnTo>
                <a:lnTo>
                  <a:pt x="286252" y="233053"/>
                </a:lnTo>
                <a:lnTo>
                  <a:pt x="292241" y="229663"/>
                </a:lnTo>
                <a:lnTo>
                  <a:pt x="298139" y="225499"/>
                </a:lnTo>
                <a:lnTo>
                  <a:pt x="303975" y="220817"/>
                </a:lnTo>
                <a:lnTo>
                  <a:pt x="309771" y="215791"/>
                </a:lnTo>
                <a:lnTo>
                  <a:pt x="313635" y="209583"/>
                </a:lnTo>
                <a:lnTo>
                  <a:pt x="316212" y="202587"/>
                </a:lnTo>
                <a:lnTo>
                  <a:pt x="317929" y="195065"/>
                </a:lnTo>
                <a:lnTo>
                  <a:pt x="320026" y="187193"/>
                </a:lnTo>
                <a:lnTo>
                  <a:pt x="324897" y="170827"/>
                </a:lnTo>
                <a:lnTo>
                  <a:pt x="325624" y="163415"/>
                </a:lnTo>
                <a:lnTo>
                  <a:pt x="325156" y="156568"/>
                </a:lnTo>
                <a:lnTo>
                  <a:pt x="323892" y="150098"/>
                </a:lnTo>
                <a:lnTo>
                  <a:pt x="322097" y="142928"/>
                </a:lnTo>
                <a:lnTo>
                  <a:pt x="319947" y="135290"/>
                </a:lnTo>
                <a:lnTo>
                  <a:pt x="317562" y="127341"/>
                </a:lnTo>
                <a:lnTo>
                  <a:pt x="314067" y="119184"/>
                </a:lnTo>
                <a:lnTo>
                  <a:pt x="309831" y="110889"/>
                </a:lnTo>
                <a:lnTo>
                  <a:pt x="305103" y="102500"/>
                </a:lnTo>
                <a:lnTo>
                  <a:pt x="299093" y="95004"/>
                </a:lnTo>
                <a:lnTo>
                  <a:pt x="292229" y="88101"/>
                </a:lnTo>
                <a:lnTo>
                  <a:pt x="284796" y="81594"/>
                </a:lnTo>
                <a:lnTo>
                  <a:pt x="277935" y="74398"/>
                </a:lnTo>
                <a:lnTo>
                  <a:pt x="271456" y="66744"/>
                </a:lnTo>
                <a:lnTo>
                  <a:pt x="265232" y="58783"/>
                </a:lnTo>
                <a:lnTo>
                  <a:pt x="257273" y="51571"/>
                </a:lnTo>
                <a:lnTo>
                  <a:pt x="248156" y="44858"/>
                </a:lnTo>
                <a:lnTo>
                  <a:pt x="238268" y="38478"/>
                </a:lnTo>
                <a:lnTo>
                  <a:pt x="228819" y="33272"/>
                </a:lnTo>
                <a:lnTo>
                  <a:pt x="219662" y="28849"/>
                </a:lnTo>
                <a:lnTo>
                  <a:pt x="199963" y="20442"/>
                </a:lnTo>
                <a:lnTo>
                  <a:pt x="175333" y="10355"/>
                </a:lnTo>
                <a:lnTo>
                  <a:pt x="164955" y="6903"/>
                </a:lnTo>
                <a:lnTo>
                  <a:pt x="156131" y="4602"/>
                </a:lnTo>
                <a:lnTo>
                  <a:pt x="1156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8"/>
          <p:cNvSpPr/>
          <p:nvPr/>
        </p:nvSpPr>
        <p:spPr>
          <a:xfrm>
            <a:off x="2866072" y="4620577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0" y="0"/>
                </a:moveTo>
                <a:lnTo>
                  <a:pt x="0" y="13652"/>
                </a:lnTo>
                <a:lnTo>
                  <a:pt x="953" y="20532"/>
                </a:lnTo>
                <a:lnTo>
                  <a:pt x="2540" y="27975"/>
                </a:lnTo>
                <a:lnTo>
                  <a:pt x="4551" y="35795"/>
                </a:lnTo>
                <a:lnTo>
                  <a:pt x="5891" y="43866"/>
                </a:lnTo>
                <a:lnTo>
                  <a:pt x="6785" y="52104"/>
                </a:lnTo>
                <a:lnTo>
                  <a:pt x="7381" y="60454"/>
                </a:lnTo>
                <a:lnTo>
                  <a:pt x="8043" y="102751"/>
                </a:lnTo>
                <a:lnTo>
                  <a:pt x="8219" y="131366"/>
                </a:lnTo>
                <a:lnTo>
                  <a:pt x="9290" y="152347"/>
                </a:lnTo>
                <a:lnTo>
                  <a:pt x="10956" y="168240"/>
                </a:lnTo>
                <a:lnTo>
                  <a:pt x="13019" y="180740"/>
                </a:lnTo>
                <a:lnTo>
                  <a:pt x="14394" y="190026"/>
                </a:lnTo>
                <a:lnTo>
                  <a:pt x="15311" y="197169"/>
                </a:lnTo>
                <a:lnTo>
                  <a:pt x="15923" y="202884"/>
                </a:lnTo>
                <a:lnTo>
                  <a:pt x="17283" y="207646"/>
                </a:lnTo>
                <a:lnTo>
                  <a:pt x="19142" y="211773"/>
                </a:lnTo>
                <a:lnTo>
                  <a:pt x="25717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9"/>
          <p:cNvSpPr/>
          <p:nvPr/>
        </p:nvSpPr>
        <p:spPr>
          <a:xfrm>
            <a:off x="2917507" y="4577881"/>
            <a:ext cx="488633" cy="282212"/>
          </a:xfrm>
          <a:custGeom>
            <a:avLst/>
            <a:gdLst/>
            <a:ahLst/>
            <a:cxnLst/>
            <a:rect l="0" t="0" r="0" b="0"/>
            <a:pathLst>
              <a:path w="488633" h="282212">
                <a:moveTo>
                  <a:pt x="0" y="8406"/>
                </a:moveTo>
                <a:lnTo>
                  <a:pt x="4551" y="22059"/>
                </a:lnTo>
                <a:lnTo>
                  <a:pt x="9701" y="30843"/>
                </a:lnTo>
                <a:lnTo>
                  <a:pt x="16945" y="41461"/>
                </a:lnTo>
                <a:lnTo>
                  <a:pt x="25584" y="53303"/>
                </a:lnTo>
                <a:lnTo>
                  <a:pt x="32296" y="64055"/>
                </a:lnTo>
                <a:lnTo>
                  <a:pt x="37723" y="74080"/>
                </a:lnTo>
                <a:lnTo>
                  <a:pt x="53277" y="106151"/>
                </a:lnTo>
                <a:lnTo>
                  <a:pt x="56473" y="113575"/>
                </a:lnTo>
                <a:lnTo>
                  <a:pt x="59557" y="121381"/>
                </a:lnTo>
                <a:lnTo>
                  <a:pt x="62564" y="129443"/>
                </a:lnTo>
                <a:lnTo>
                  <a:pt x="65522" y="136722"/>
                </a:lnTo>
                <a:lnTo>
                  <a:pt x="68446" y="143480"/>
                </a:lnTo>
                <a:lnTo>
                  <a:pt x="71348" y="149890"/>
                </a:lnTo>
                <a:lnTo>
                  <a:pt x="73283" y="156069"/>
                </a:lnTo>
                <a:lnTo>
                  <a:pt x="74573" y="162093"/>
                </a:lnTo>
                <a:lnTo>
                  <a:pt x="75433" y="168014"/>
                </a:lnTo>
                <a:lnTo>
                  <a:pt x="76959" y="175771"/>
                </a:lnTo>
                <a:lnTo>
                  <a:pt x="81194" y="194551"/>
                </a:lnTo>
                <a:lnTo>
                  <a:pt x="83657" y="200130"/>
                </a:lnTo>
                <a:lnTo>
                  <a:pt x="86251" y="202897"/>
                </a:lnTo>
                <a:lnTo>
                  <a:pt x="88933" y="203789"/>
                </a:lnTo>
                <a:lnTo>
                  <a:pt x="91674" y="203432"/>
                </a:lnTo>
                <a:lnTo>
                  <a:pt x="94453" y="202241"/>
                </a:lnTo>
                <a:lnTo>
                  <a:pt x="97259" y="200494"/>
                </a:lnTo>
                <a:lnTo>
                  <a:pt x="99129" y="198377"/>
                </a:lnTo>
                <a:lnTo>
                  <a:pt x="100376" y="196014"/>
                </a:lnTo>
                <a:lnTo>
                  <a:pt x="101207" y="193485"/>
                </a:lnTo>
                <a:lnTo>
                  <a:pt x="102131" y="185596"/>
                </a:lnTo>
                <a:lnTo>
                  <a:pt x="102377" y="180826"/>
                </a:lnTo>
                <a:lnTo>
                  <a:pt x="102651" y="165364"/>
                </a:lnTo>
                <a:lnTo>
                  <a:pt x="102724" y="155907"/>
                </a:lnTo>
                <a:lnTo>
                  <a:pt x="103725" y="146746"/>
                </a:lnTo>
                <a:lnTo>
                  <a:pt x="105345" y="137780"/>
                </a:lnTo>
                <a:lnTo>
                  <a:pt x="107377" y="128946"/>
                </a:lnTo>
                <a:lnTo>
                  <a:pt x="114716" y="101349"/>
                </a:lnTo>
                <a:lnTo>
                  <a:pt x="119340" y="84656"/>
                </a:lnTo>
                <a:lnTo>
                  <a:pt x="124327" y="71622"/>
                </a:lnTo>
                <a:lnTo>
                  <a:pt x="129557" y="61027"/>
                </a:lnTo>
                <a:lnTo>
                  <a:pt x="134949" y="52059"/>
                </a:lnTo>
                <a:lnTo>
                  <a:pt x="139496" y="44176"/>
                </a:lnTo>
                <a:lnTo>
                  <a:pt x="147088" y="30336"/>
                </a:lnTo>
                <a:lnTo>
                  <a:pt x="151399" y="24931"/>
                </a:lnTo>
                <a:lnTo>
                  <a:pt x="161268" y="16385"/>
                </a:lnTo>
                <a:lnTo>
                  <a:pt x="169465" y="9413"/>
                </a:lnTo>
                <a:lnTo>
                  <a:pt x="172984" y="6220"/>
                </a:lnTo>
                <a:lnTo>
                  <a:pt x="178188" y="4091"/>
                </a:lnTo>
                <a:lnTo>
                  <a:pt x="191590" y="1726"/>
                </a:lnTo>
                <a:lnTo>
                  <a:pt x="199164" y="1095"/>
                </a:lnTo>
                <a:lnTo>
                  <a:pt x="207071" y="675"/>
                </a:lnTo>
                <a:lnTo>
                  <a:pt x="226640" y="0"/>
                </a:lnTo>
                <a:lnTo>
                  <a:pt x="229199" y="897"/>
                </a:lnTo>
                <a:lnTo>
                  <a:pt x="234581" y="4434"/>
                </a:lnTo>
                <a:lnTo>
                  <a:pt x="236397" y="7663"/>
                </a:lnTo>
                <a:lnTo>
                  <a:pt x="238416" y="16331"/>
                </a:lnTo>
                <a:lnTo>
                  <a:pt x="238954" y="23214"/>
                </a:lnTo>
                <a:lnTo>
                  <a:pt x="239312" y="31613"/>
                </a:lnTo>
                <a:lnTo>
                  <a:pt x="239817" y="56557"/>
                </a:lnTo>
                <a:lnTo>
                  <a:pt x="240018" y="120687"/>
                </a:lnTo>
                <a:lnTo>
                  <a:pt x="241927" y="133743"/>
                </a:lnTo>
                <a:lnTo>
                  <a:pt x="245104" y="147209"/>
                </a:lnTo>
                <a:lnTo>
                  <a:pt x="249128" y="160949"/>
                </a:lnTo>
                <a:lnTo>
                  <a:pt x="253715" y="172013"/>
                </a:lnTo>
                <a:lnTo>
                  <a:pt x="258679" y="181295"/>
                </a:lnTo>
                <a:lnTo>
                  <a:pt x="263892" y="189388"/>
                </a:lnTo>
                <a:lnTo>
                  <a:pt x="268321" y="196688"/>
                </a:lnTo>
                <a:lnTo>
                  <a:pt x="272226" y="203460"/>
                </a:lnTo>
                <a:lnTo>
                  <a:pt x="275781" y="209880"/>
                </a:lnTo>
                <a:lnTo>
                  <a:pt x="281009" y="216064"/>
                </a:lnTo>
                <a:lnTo>
                  <a:pt x="287352" y="222092"/>
                </a:lnTo>
                <a:lnTo>
                  <a:pt x="294438" y="228016"/>
                </a:lnTo>
                <a:lnTo>
                  <a:pt x="301067" y="233871"/>
                </a:lnTo>
                <a:lnTo>
                  <a:pt x="313513" y="245455"/>
                </a:lnTo>
                <a:lnTo>
                  <a:pt x="320451" y="250258"/>
                </a:lnTo>
                <a:lnTo>
                  <a:pt x="327934" y="254414"/>
                </a:lnTo>
                <a:lnTo>
                  <a:pt x="355924" y="267926"/>
                </a:lnTo>
                <a:lnTo>
                  <a:pt x="370596" y="273926"/>
                </a:lnTo>
                <a:lnTo>
                  <a:pt x="378509" y="276859"/>
                </a:lnTo>
                <a:lnTo>
                  <a:pt x="386642" y="278815"/>
                </a:lnTo>
                <a:lnTo>
                  <a:pt x="394921" y="280119"/>
                </a:lnTo>
                <a:lnTo>
                  <a:pt x="403299" y="280988"/>
                </a:lnTo>
                <a:lnTo>
                  <a:pt x="417686" y="281954"/>
                </a:lnTo>
                <a:lnTo>
                  <a:pt x="424190" y="282211"/>
                </a:lnTo>
                <a:lnTo>
                  <a:pt x="439036" y="279957"/>
                </a:lnTo>
                <a:lnTo>
                  <a:pt x="454207" y="275781"/>
                </a:lnTo>
                <a:lnTo>
                  <a:pt x="467300" y="270749"/>
                </a:lnTo>
                <a:lnTo>
                  <a:pt x="476929" y="265338"/>
                </a:lnTo>
                <a:lnTo>
                  <a:pt x="488632" y="2570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0"/>
          <p:cNvSpPr/>
          <p:nvPr/>
        </p:nvSpPr>
        <p:spPr>
          <a:xfrm>
            <a:off x="3466565" y="4378090"/>
            <a:ext cx="359628" cy="439506"/>
          </a:xfrm>
          <a:custGeom>
            <a:avLst/>
            <a:gdLst/>
            <a:ahLst/>
            <a:cxnLst/>
            <a:rect l="0" t="0" r="0" b="0"/>
            <a:pathLst>
              <a:path w="359628" h="439506">
                <a:moveTo>
                  <a:pt x="16727" y="11030"/>
                </a:moveTo>
                <a:lnTo>
                  <a:pt x="25829" y="1928"/>
                </a:lnTo>
                <a:lnTo>
                  <a:pt x="28510" y="199"/>
                </a:lnTo>
                <a:lnTo>
                  <a:pt x="30297" y="0"/>
                </a:lnTo>
                <a:lnTo>
                  <a:pt x="35353" y="4269"/>
                </a:lnTo>
                <a:lnTo>
                  <a:pt x="37717" y="6522"/>
                </a:lnTo>
                <a:lnTo>
                  <a:pt x="39293" y="8977"/>
                </a:lnTo>
                <a:lnTo>
                  <a:pt x="41044" y="14245"/>
                </a:lnTo>
                <a:lnTo>
                  <a:pt x="42030" y="27117"/>
                </a:lnTo>
                <a:lnTo>
                  <a:pt x="41215" y="36042"/>
                </a:lnTo>
                <a:lnTo>
                  <a:pt x="39720" y="47707"/>
                </a:lnTo>
                <a:lnTo>
                  <a:pt x="37771" y="61199"/>
                </a:lnTo>
                <a:lnTo>
                  <a:pt x="35518" y="74003"/>
                </a:lnTo>
                <a:lnTo>
                  <a:pt x="33065" y="86350"/>
                </a:lnTo>
                <a:lnTo>
                  <a:pt x="30476" y="98391"/>
                </a:lnTo>
                <a:lnTo>
                  <a:pt x="28751" y="110228"/>
                </a:lnTo>
                <a:lnTo>
                  <a:pt x="27600" y="121929"/>
                </a:lnTo>
                <a:lnTo>
                  <a:pt x="26834" y="133540"/>
                </a:lnTo>
                <a:lnTo>
                  <a:pt x="24417" y="145091"/>
                </a:lnTo>
                <a:lnTo>
                  <a:pt x="20901" y="156601"/>
                </a:lnTo>
                <a:lnTo>
                  <a:pt x="16652" y="168085"/>
                </a:lnTo>
                <a:lnTo>
                  <a:pt x="13820" y="179551"/>
                </a:lnTo>
                <a:lnTo>
                  <a:pt x="11931" y="191005"/>
                </a:lnTo>
                <a:lnTo>
                  <a:pt x="10673" y="202450"/>
                </a:lnTo>
                <a:lnTo>
                  <a:pt x="8881" y="213891"/>
                </a:lnTo>
                <a:lnTo>
                  <a:pt x="6734" y="225328"/>
                </a:lnTo>
                <a:lnTo>
                  <a:pt x="4350" y="236763"/>
                </a:lnTo>
                <a:lnTo>
                  <a:pt x="2761" y="250101"/>
                </a:lnTo>
                <a:lnTo>
                  <a:pt x="1701" y="264708"/>
                </a:lnTo>
                <a:lnTo>
                  <a:pt x="524" y="294273"/>
                </a:lnTo>
                <a:lnTo>
                  <a:pt x="0" y="320113"/>
                </a:lnTo>
                <a:lnTo>
                  <a:pt x="814" y="331386"/>
                </a:lnTo>
                <a:lnTo>
                  <a:pt x="2308" y="341758"/>
                </a:lnTo>
                <a:lnTo>
                  <a:pt x="4257" y="351530"/>
                </a:lnTo>
                <a:lnTo>
                  <a:pt x="6509" y="359950"/>
                </a:lnTo>
                <a:lnTo>
                  <a:pt x="8962" y="367468"/>
                </a:lnTo>
                <a:lnTo>
                  <a:pt x="11551" y="374386"/>
                </a:lnTo>
                <a:lnTo>
                  <a:pt x="19506" y="387151"/>
                </a:lnTo>
                <a:lnTo>
                  <a:pt x="29392" y="398223"/>
                </a:lnTo>
                <a:lnTo>
                  <a:pt x="40136" y="406318"/>
                </a:lnTo>
                <a:lnTo>
                  <a:pt x="46620" y="409810"/>
                </a:lnTo>
                <a:lnTo>
                  <a:pt x="53801" y="413091"/>
                </a:lnTo>
                <a:lnTo>
                  <a:pt x="61446" y="416230"/>
                </a:lnTo>
                <a:lnTo>
                  <a:pt x="68447" y="419276"/>
                </a:lnTo>
                <a:lnTo>
                  <a:pt x="81306" y="425200"/>
                </a:lnTo>
                <a:lnTo>
                  <a:pt x="89307" y="428113"/>
                </a:lnTo>
                <a:lnTo>
                  <a:pt x="98451" y="431008"/>
                </a:lnTo>
                <a:lnTo>
                  <a:pt x="108358" y="433890"/>
                </a:lnTo>
                <a:lnTo>
                  <a:pt x="117819" y="435811"/>
                </a:lnTo>
                <a:lnTo>
                  <a:pt x="126985" y="437092"/>
                </a:lnTo>
                <a:lnTo>
                  <a:pt x="135952" y="437946"/>
                </a:lnTo>
                <a:lnTo>
                  <a:pt x="145740" y="438516"/>
                </a:lnTo>
                <a:lnTo>
                  <a:pt x="166776" y="439149"/>
                </a:lnTo>
                <a:lnTo>
                  <a:pt x="200039" y="439505"/>
                </a:lnTo>
                <a:lnTo>
                  <a:pt x="210372" y="438602"/>
                </a:lnTo>
                <a:lnTo>
                  <a:pt x="220119" y="437048"/>
                </a:lnTo>
                <a:lnTo>
                  <a:pt x="229474" y="435060"/>
                </a:lnTo>
                <a:lnTo>
                  <a:pt x="239521" y="431829"/>
                </a:lnTo>
                <a:lnTo>
                  <a:pt x="250029" y="427770"/>
                </a:lnTo>
                <a:lnTo>
                  <a:pt x="260844" y="423159"/>
                </a:lnTo>
                <a:lnTo>
                  <a:pt x="270912" y="419133"/>
                </a:lnTo>
                <a:lnTo>
                  <a:pt x="289718" y="412119"/>
                </a:lnTo>
                <a:lnTo>
                  <a:pt x="297781" y="408915"/>
                </a:lnTo>
                <a:lnTo>
                  <a:pt x="305062" y="405826"/>
                </a:lnTo>
                <a:lnTo>
                  <a:pt x="311820" y="402815"/>
                </a:lnTo>
                <a:lnTo>
                  <a:pt x="318231" y="398902"/>
                </a:lnTo>
                <a:lnTo>
                  <a:pt x="324409" y="394389"/>
                </a:lnTo>
                <a:lnTo>
                  <a:pt x="330434" y="389475"/>
                </a:lnTo>
                <a:lnTo>
                  <a:pt x="336355" y="384294"/>
                </a:lnTo>
                <a:lnTo>
                  <a:pt x="342207" y="378935"/>
                </a:lnTo>
                <a:lnTo>
                  <a:pt x="359627" y="3625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1"/>
          <p:cNvSpPr/>
          <p:nvPr/>
        </p:nvSpPr>
        <p:spPr>
          <a:xfrm>
            <a:off x="3328987" y="4491990"/>
            <a:ext cx="411481" cy="34290"/>
          </a:xfrm>
          <a:custGeom>
            <a:avLst/>
            <a:gdLst/>
            <a:ahLst/>
            <a:cxnLst/>
            <a:rect l="0" t="0" r="0" b="0"/>
            <a:pathLst>
              <a:path w="411481" h="34290">
                <a:moveTo>
                  <a:pt x="0" y="34289"/>
                </a:moveTo>
                <a:lnTo>
                  <a:pt x="35795" y="22358"/>
                </a:lnTo>
                <a:lnTo>
                  <a:pt x="44819" y="20620"/>
                </a:lnTo>
                <a:lnTo>
                  <a:pt x="54644" y="19462"/>
                </a:lnTo>
                <a:lnTo>
                  <a:pt x="65005" y="18689"/>
                </a:lnTo>
                <a:lnTo>
                  <a:pt x="76674" y="17222"/>
                </a:lnTo>
                <a:lnTo>
                  <a:pt x="89216" y="15291"/>
                </a:lnTo>
                <a:lnTo>
                  <a:pt x="102339" y="13052"/>
                </a:lnTo>
                <a:lnTo>
                  <a:pt x="120614" y="11559"/>
                </a:lnTo>
                <a:lnTo>
                  <a:pt x="142322" y="10563"/>
                </a:lnTo>
                <a:lnTo>
                  <a:pt x="208222" y="9162"/>
                </a:lnTo>
                <a:lnTo>
                  <a:pt x="227397" y="8965"/>
                </a:lnTo>
                <a:lnTo>
                  <a:pt x="252563" y="7882"/>
                </a:lnTo>
                <a:lnTo>
                  <a:pt x="367434" y="1226"/>
                </a:lnTo>
                <a:lnTo>
                  <a:pt x="387459" y="545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Yesterday, we talked about undefined terms.  Today, we will focus on defined terms (which are based on the undefined terms from yesterday).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1" y="731520"/>
            <a:ext cx="4895754" cy="612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315"/>
          <p:cNvSpPr/>
          <p:nvPr/>
        </p:nvSpPr>
        <p:spPr>
          <a:xfrm>
            <a:off x="2197451" y="4732541"/>
            <a:ext cx="231425" cy="436677"/>
          </a:xfrm>
          <a:custGeom>
            <a:avLst/>
            <a:gdLst/>
            <a:ahLst/>
            <a:cxnLst/>
            <a:rect l="0" t="0" r="0" b="0"/>
            <a:pathLst>
              <a:path w="231425" h="436677">
                <a:moveTo>
                  <a:pt x="25683" y="333806"/>
                </a:moveTo>
                <a:lnTo>
                  <a:pt x="21133" y="333806"/>
                </a:lnTo>
                <a:lnTo>
                  <a:pt x="19792" y="331901"/>
                </a:lnTo>
                <a:lnTo>
                  <a:pt x="16953" y="321071"/>
                </a:lnTo>
                <a:lnTo>
                  <a:pt x="11455" y="311406"/>
                </a:lnTo>
                <a:lnTo>
                  <a:pt x="8450" y="299652"/>
                </a:lnTo>
                <a:lnTo>
                  <a:pt x="4372" y="283066"/>
                </a:lnTo>
                <a:lnTo>
                  <a:pt x="2903" y="275215"/>
                </a:lnTo>
                <a:lnTo>
                  <a:pt x="1924" y="268075"/>
                </a:lnTo>
                <a:lnTo>
                  <a:pt x="836" y="255063"/>
                </a:lnTo>
                <a:lnTo>
                  <a:pt x="353" y="242929"/>
                </a:lnTo>
                <a:lnTo>
                  <a:pt x="80" y="225388"/>
                </a:lnTo>
                <a:lnTo>
                  <a:pt x="0" y="194473"/>
                </a:lnTo>
                <a:lnTo>
                  <a:pt x="941" y="183767"/>
                </a:lnTo>
                <a:lnTo>
                  <a:pt x="2521" y="173773"/>
                </a:lnTo>
                <a:lnTo>
                  <a:pt x="4527" y="164252"/>
                </a:lnTo>
                <a:lnTo>
                  <a:pt x="8722" y="148380"/>
                </a:lnTo>
                <a:lnTo>
                  <a:pt x="21002" y="105345"/>
                </a:lnTo>
                <a:lnTo>
                  <a:pt x="27325" y="88153"/>
                </a:lnTo>
                <a:lnTo>
                  <a:pt x="33445" y="74788"/>
                </a:lnTo>
                <a:lnTo>
                  <a:pt x="44373" y="54857"/>
                </a:lnTo>
                <a:lnTo>
                  <a:pt x="52405" y="39649"/>
                </a:lnTo>
                <a:lnTo>
                  <a:pt x="59150" y="29079"/>
                </a:lnTo>
                <a:lnTo>
                  <a:pt x="62282" y="24928"/>
                </a:lnTo>
                <a:lnTo>
                  <a:pt x="66275" y="21207"/>
                </a:lnTo>
                <a:lnTo>
                  <a:pt x="70842" y="17774"/>
                </a:lnTo>
                <a:lnTo>
                  <a:pt x="75792" y="14533"/>
                </a:lnTo>
                <a:lnTo>
                  <a:pt x="80996" y="11420"/>
                </a:lnTo>
                <a:lnTo>
                  <a:pt x="86371" y="8392"/>
                </a:lnTo>
                <a:lnTo>
                  <a:pt x="91860" y="5421"/>
                </a:lnTo>
                <a:lnTo>
                  <a:pt x="97423" y="3440"/>
                </a:lnTo>
                <a:lnTo>
                  <a:pt x="103038" y="2120"/>
                </a:lnTo>
                <a:lnTo>
                  <a:pt x="108685" y="1239"/>
                </a:lnTo>
                <a:lnTo>
                  <a:pt x="113403" y="653"/>
                </a:lnTo>
                <a:lnTo>
                  <a:pt x="117501" y="261"/>
                </a:lnTo>
                <a:lnTo>
                  <a:pt x="121185" y="0"/>
                </a:lnTo>
                <a:lnTo>
                  <a:pt x="125546" y="779"/>
                </a:lnTo>
                <a:lnTo>
                  <a:pt x="130359" y="2251"/>
                </a:lnTo>
                <a:lnTo>
                  <a:pt x="135472" y="4184"/>
                </a:lnTo>
                <a:lnTo>
                  <a:pt x="140786" y="6425"/>
                </a:lnTo>
                <a:lnTo>
                  <a:pt x="146233" y="8873"/>
                </a:lnTo>
                <a:lnTo>
                  <a:pt x="151770" y="11456"/>
                </a:lnTo>
                <a:lnTo>
                  <a:pt x="156414" y="14131"/>
                </a:lnTo>
                <a:lnTo>
                  <a:pt x="160462" y="16867"/>
                </a:lnTo>
                <a:lnTo>
                  <a:pt x="164113" y="19643"/>
                </a:lnTo>
                <a:lnTo>
                  <a:pt x="170710" y="27808"/>
                </a:lnTo>
                <a:lnTo>
                  <a:pt x="177770" y="39692"/>
                </a:lnTo>
                <a:lnTo>
                  <a:pt x="187258" y="57673"/>
                </a:lnTo>
                <a:lnTo>
                  <a:pt x="190549" y="65898"/>
                </a:lnTo>
                <a:lnTo>
                  <a:pt x="192744" y="73286"/>
                </a:lnTo>
                <a:lnTo>
                  <a:pt x="194207" y="80116"/>
                </a:lnTo>
                <a:lnTo>
                  <a:pt x="195183" y="87527"/>
                </a:lnTo>
                <a:lnTo>
                  <a:pt x="195833" y="95325"/>
                </a:lnTo>
                <a:lnTo>
                  <a:pt x="196267" y="103381"/>
                </a:lnTo>
                <a:lnTo>
                  <a:pt x="196748" y="119953"/>
                </a:lnTo>
                <a:lnTo>
                  <a:pt x="196877" y="128372"/>
                </a:lnTo>
                <a:lnTo>
                  <a:pt x="196010" y="136843"/>
                </a:lnTo>
                <a:lnTo>
                  <a:pt x="194479" y="145347"/>
                </a:lnTo>
                <a:lnTo>
                  <a:pt x="192506" y="153875"/>
                </a:lnTo>
                <a:lnTo>
                  <a:pt x="191191" y="163369"/>
                </a:lnTo>
                <a:lnTo>
                  <a:pt x="190315" y="173509"/>
                </a:lnTo>
                <a:lnTo>
                  <a:pt x="189730" y="184079"/>
                </a:lnTo>
                <a:lnTo>
                  <a:pt x="188388" y="193983"/>
                </a:lnTo>
                <a:lnTo>
                  <a:pt x="186541" y="203443"/>
                </a:lnTo>
                <a:lnTo>
                  <a:pt x="184357" y="212607"/>
                </a:lnTo>
                <a:lnTo>
                  <a:pt x="182900" y="221575"/>
                </a:lnTo>
                <a:lnTo>
                  <a:pt x="181930" y="230410"/>
                </a:lnTo>
                <a:lnTo>
                  <a:pt x="181283" y="239158"/>
                </a:lnTo>
                <a:lnTo>
                  <a:pt x="180851" y="250705"/>
                </a:lnTo>
                <a:lnTo>
                  <a:pt x="180372" y="278775"/>
                </a:lnTo>
                <a:lnTo>
                  <a:pt x="181197" y="293309"/>
                </a:lnTo>
                <a:lnTo>
                  <a:pt x="182699" y="307761"/>
                </a:lnTo>
                <a:lnTo>
                  <a:pt x="184653" y="322157"/>
                </a:lnTo>
                <a:lnTo>
                  <a:pt x="189364" y="350854"/>
                </a:lnTo>
                <a:lnTo>
                  <a:pt x="191954" y="365174"/>
                </a:lnTo>
                <a:lnTo>
                  <a:pt x="196538" y="377578"/>
                </a:lnTo>
                <a:lnTo>
                  <a:pt x="202451" y="388705"/>
                </a:lnTo>
                <a:lnTo>
                  <a:pt x="209251" y="398980"/>
                </a:lnTo>
                <a:lnTo>
                  <a:pt x="213784" y="406783"/>
                </a:lnTo>
                <a:lnTo>
                  <a:pt x="218821" y="417993"/>
                </a:lnTo>
                <a:lnTo>
                  <a:pt x="223600" y="426150"/>
                </a:lnTo>
                <a:lnTo>
                  <a:pt x="231424" y="4366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6"/>
          <p:cNvSpPr/>
          <p:nvPr/>
        </p:nvSpPr>
        <p:spPr>
          <a:xfrm>
            <a:off x="2197417" y="4937760"/>
            <a:ext cx="265748" cy="17145"/>
          </a:xfrm>
          <a:custGeom>
            <a:avLst/>
            <a:gdLst/>
            <a:ahLst/>
            <a:cxnLst/>
            <a:rect l="0" t="0" r="0" b="0"/>
            <a:pathLst>
              <a:path w="265748" h="17145">
                <a:moveTo>
                  <a:pt x="0" y="0"/>
                </a:moveTo>
                <a:lnTo>
                  <a:pt x="13652" y="0"/>
                </a:lnTo>
                <a:lnTo>
                  <a:pt x="94956" y="4551"/>
                </a:lnTo>
                <a:lnTo>
                  <a:pt x="265747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7"/>
          <p:cNvSpPr/>
          <p:nvPr/>
        </p:nvSpPr>
        <p:spPr>
          <a:xfrm>
            <a:off x="2507263" y="4787513"/>
            <a:ext cx="307118" cy="373751"/>
          </a:xfrm>
          <a:custGeom>
            <a:avLst/>
            <a:gdLst/>
            <a:ahLst/>
            <a:cxnLst/>
            <a:rect l="0" t="0" r="0" b="0"/>
            <a:pathLst>
              <a:path w="307118" h="373751">
                <a:moveTo>
                  <a:pt x="33054" y="47377"/>
                </a:moveTo>
                <a:lnTo>
                  <a:pt x="37605" y="56478"/>
                </a:lnTo>
                <a:lnTo>
                  <a:pt x="39839" y="63487"/>
                </a:lnTo>
                <a:lnTo>
                  <a:pt x="40435" y="66689"/>
                </a:lnTo>
                <a:lnTo>
                  <a:pt x="43637" y="72788"/>
                </a:lnTo>
                <a:lnTo>
                  <a:pt x="45824" y="75747"/>
                </a:lnTo>
                <a:lnTo>
                  <a:pt x="48255" y="86656"/>
                </a:lnTo>
                <a:lnTo>
                  <a:pt x="48903" y="93565"/>
                </a:lnTo>
                <a:lnTo>
                  <a:pt x="50287" y="102934"/>
                </a:lnTo>
                <a:lnTo>
                  <a:pt x="54366" y="126044"/>
                </a:lnTo>
                <a:lnTo>
                  <a:pt x="55834" y="136017"/>
                </a:lnTo>
                <a:lnTo>
                  <a:pt x="56813" y="144570"/>
                </a:lnTo>
                <a:lnTo>
                  <a:pt x="57466" y="152177"/>
                </a:lnTo>
                <a:lnTo>
                  <a:pt x="56949" y="160106"/>
                </a:lnTo>
                <a:lnTo>
                  <a:pt x="55651" y="168250"/>
                </a:lnTo>
                <a:lnTo>
                  <a:pt x="53834" y="176536"/>
                </a:lnTo>
                <a:lnTo>
                  <a:pt x="52622" y="190633"/>
                </a:lnTo>
                <a:lnTo>
                  <a:pt x="51815" y="208603"/>
                </a:lnTo>
                <a:lnTo>
                  <a:pt x="50917" y="249526"/>
                </a:lnTo>
                <a:lnTo>
                  <a:pt x="50227" y="350592"/>
                </a:lnTo>
                <a:lnTo>
                  <a:pt x="51170" y="357153"/>
                </a:lnTo>
                <a:lnTo>
                  <a:pt x="52752" y="363431"/>
                </a:lnTo>
                <a:lnTo>
                  <a:pt x="56096" y="372630"/>
                </a:lnTo>
                <a:lnTo>
                  <a:pt x="56988" y="373750"/>
                </a:lnTo>
                <a:lnTo>
                  <a:pt x="57582" y="373544"/>
                </a:lnTo>
                <a:lnTo>
                  <a:pt x="58243" y="365695"/>
                </a:lnTo>
                <a:lnTo>
                  <a:pt x="58419" y="359601"/>
                </a:lnTo>
                <a:lnTo>
                  <a:pt x="57584" y="353634"/>
                </a:lnTo>
                <a:lnTo>
                  <a:pt x="56075" y="347751"/>
                </a:lnTo>
                <a:lnTo>
                  <a:pt x="54116" y="341923"/>
                </a:lnTo>
                <a:lnTo>
                  <a:pt x="51858" y="333276"/>
                </a:lnTo>
                <a:lnTo>
                  <a:pt x="46809" y="310968"/>
                </a:lnTo>
                <a:lnTo>
                  <a:pt x="44129" y="300257"/>
                </a:lnTo>
                <a:lnTo>
                  <a:pt x="41390" y="290259"/>
                </a:lnTo>
                <a:lnTo>
                  <a:pt x="35806" y="271529"/>
                </a:lnTo>
                <a:lnTo>
                  <a:pt x="21610" y="227566"/>
                </a:lnTo>
                <a:lnTo>
                  <a:pt x="13047" y="201731"/>
                </a:lnTo>
                <a:lnTo>
                  <a:pt x="11144" y="194094"/>
                </a:lnTo>
                <a:lnTo>
                  <a:pt x="9875" y="187099"/>
                </a:lnTo>
                <a:lnTo>
                  <a:pt x="9028" y="180530"/>
                </a:lnTo>
                <a:lnTo>
                  <a:pt x="8465" y="173293"/>
                </a:lnTo>
                <a:lnTo>
                  <a:pt x="8089" y="165611"/>
                </a:lnTo>
                <a:lnTo>
                  <a:pt x="7838" y="157632"/>
                </a:lnTo>
                <a:lnTo>
                  <a:pt x="6718" y="149455"/>
                </a:lnTo>
                <a:lnTo>
                  <a:pt x="5019" y="141147"/>
                </a:lnTo>
                <a:lnTo>
                  <a:pt x="2934" y="132750"/>
                </a:lnTo>
                <a:lnTo>
                  <a:pt x="1544" y="125247"/>
                </a:lnTo>
                <a:lnTo>
                  <a:pt x="618" y="118341"/>
                </a:lnTo>
                <a:lnTo>
                  <a:pt x="0" y="111830"/>
                </a:lnTo>
                <a:lnTo>
                  <a:pt x="540" y="102728"/>
                </a:lnTo>
                <a:lnTo>
                  <a:pt x="1853" y="91898"/>
                </a:lnTo>
                <a:lnTo>
                  <a:pt x="3681" y="79915"/>
                </a:lnTo>
                <a:lnTo>
                  <a:pt x="4899" y="68116"/>
                </a:lnTo>
                <a:lnTo>
                  <a:pt x="5712" y="56441"/>
                </a:lnTo>
                <a:lnTo>
                  <a:pt x="6253" y="44847"/>
                </a:lnTo>
                <a:lnTo>
                  <a:pt x="8519" y="36165"/>
                </a:lnTo>
                <a:lnTo>
                  <a:pt x="11935" y="29425"/>
                </a:lnTo>
                <a:lnTo>
                  <a:pt x="19858" y="19396"/>
                </a:lnTo>
                <a:lnTo>
                  <a:pt x="26554" y="11763"/>
                </a:lnTo>
                <a:lnTo>
                  <a:pt x="30626" y="9346"/>
                </a:lnTo>
                <a:lnTo>
                  <a:pt x="35245" y="7736"/>
                </a:lnTo>
                <a:lnTo>
                  <a:pt x="40230" y="6662"/>
                </a:lnTo>
                <a:lnTo>
                  <a:pt x="46410" y="4993"/>
                </a:lnTo>
                <a:lnTo>
                  <a:pt x="60898" y="600"/>
                </a:lnTo>
                <a:lnTo>
                  <a:pt x="67809" y="0"/>
                </a:lnTo>
                <a:lnTo>
                  <a:pt x="74321" y="552"/>
                </a:lnTo>
                <a:lnTo>
                  <a:pt x="80568" y="1873"/>
                </a:lnTo>
                <a:lnTo>
                  <a:pt x="87590" y="2753"/>
                </a:lnTo>
                <a:lnTo>
                  <a:pt x="95129" y="3340"/>
                </a:lnTo>
                <a:lnTo>
                  <a:pt x="103012" y="3731"/>
                </a:lnTo>
                <a:lnTo>
                  <a:pt x="110173" y="4945"/>
                </a:lnTo>
                <a:lnTo>
                  <a:pt x="116852" y="6706"/>
                </a:lnTo>
                <a:lnTo>
                  <a:pt x="145809" y="16377"/>
                </a:lnTo>
                <a:lnTo>
                  <a:pt x="155849" y="22900"/>
                </a:lnTo>
                <a:lnTo>
                  <a:pt x="167305" y="32012"/>
                </a:lnTo>
                <a:lnTo>
                  <a:pt x="179704" y="42848"/>
                </a:lnTo>
                <a:lnTo>
                  <a:pt x="190828" y="51978"/>
                </a:lnTo>
                <a:lnTo>
                  <a:pt x="201102" y="59969"/>
                </a:lnTo>
                <a:lnTo>
                  <a:pt x="210809" y="67201"/>
                </a:lnTo>
                <a:lnTo>
                  <a:pt x="222042" y="77738"/>
                </a:lnTo>
                <a:lnTo>
                  <a:pt x="234293" y="90478"/>
                </a:lnTo>
                <a:lnTo>
                  <a:pt x="247224" y="104686"/>
                </a:lnTo>
                <a:lnTo>
                  <a:pt x="258701" y="119873"/>
                </a:lnTo>
                <a:lnTo>
                  <a:pt x="269210" y="135712"/>
                </a:lnTo>
                <a:lnTo>
                  <a:pt x="279074" y="151987"/>
                </a:lnTo>
                <a:lnTo>
                  <a:pt x="286602" y="165694"/>
                </a:lnTo>
                <a:lnTo>
                  <a:pt x="292574" y="177690"/>
                </a:lnTo>
                <a:lnTo>
                  <a:pt x="297507" y="188545"/>
                </a:lnTo>
                <a:lnTo>
                  <a:pt x="300796" y="198638"/>
                </a:lnTo>
                <a:lnTo>
                  <a:pt x="302989" y="208225"/>
                </a:lnTo>
                <a:lnTo>
                  <a:pt x="304450" y="217474"/>
                </a:lnTo>
                <a:lnTo>
                  <a:pt x="305425" y="226498"/>
                </a:lnTo>
                <a:lnTo>
                  <a:pt x="306074" y="235370"/>
                </a:lnTo>
                <a:lnTo>
                  <a:pt x="306797" y="251897"/>
                </a:lnTo>
                <a:lnTo>
                  <a:pt x="307117" y="265592"/>
                </a:lnTo>
                <a:lnTo>
                  <a:pt x="305298" y="271911"/>
                </a:lnTo>
                <a:lnTo>
                  <a:pt x="302180" y="278029"/>
                </a:lnTo>
                <a:lnTo>
                  <a:pt x="298196" y="284013"/>
                </a:lnTo>
                <a:lnTo>
                  <a:pt x="294588" y="289906"/>
                </a:lnTo>
                <a:lnTo>
                  <a:pt x="288039" y="301535"/>
                </a:lnTo>
                <a:lnTo>
                  <a:pt x="283054" y="305398"/>
                </a:lnTo>
                <a:lnTo>
                  <a:pt x="276873" y="307974"/>
                </a:lnTo>
                <a:lnTo>
                  <a:pt x="269895" y="309690"/>
                </a:lnTo>
                <a:lnTo>
                  <a:pt x="262386" y="311787"/>
                </a:lnTo>
                <a:lnTo>
                  <a:pt x="246422" y="316658"/>
                </a:lnTo>
                <a:lnTo>
                  <a:pt x="238164" y="318338"/>
                </a:lnTo>
                <a:lnTo>
                  <a:pt x="229802" y="319457"/>
                </a:lnTo>
                <a:lnTo>
                  <a:pt x="221369" y="320204"/>
                </a:lnTo>
                <a:lnTo>
                  <a:pt x="212890" y="320701"/>
                </a:lnTo>
                <a:lnTo>
                  <a:pt x="195848" y="321254"/>
                </a:lnTo>
                <a:lnTo>
                  <a:pt x="122347" y="321658"/>
                </a:lnTo>
                <a:lnTo>
                  <a:pt x="113537" y="320718"/>
                </a:lnTo>
                <a:lnTo>
                  <a:pt x="105760" y="319140"/>
                </a:lnTo>
                <a:lnTo>
                  <a:pt x="98669" y="317135"/>
                </a:lnTo>
                <a:lnTo>
                  <a:pt x="83171" y="312366"/>
                </a:lnTo>
                <a:lnTo>
                  <a:pt x="58771" y="3045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8"/>
          <p:cNvSpPr/>
          <p:nvPr/>
        </p:nvSpPr>
        <p:spPr>
          <a:xfrm>
            <a:off x="2043112" y="4577906"/>
            <a:ext cx="849231" cy="145542"/>
          </a:xfrm>
          <a:custGeom>
            <a:avLst/>
            <a:gdLst/>
            <a:ahLst/>
            <a:cxnLst/>
            <a:rect l="0" t="0" r="0" b="0"/>
            <a:pathLst>
              <a:path w="849231" h="145542">
                <a:moveTo>
                  <a:pt x="0" y="16954"/>
                </a:moveTo>
                <a:lnTo>
                  <a:pt x="67791" y="16954"/>
                </a:lnTo>
                <a:lnTo>
                  <a:pt x="88232" y="19494"/>
                </a:lnTo>
                <a:lnTo>
                  <a:pt x="111604" y="23798"/>
                </a:lnTo>
                <a:lnTo>
                  <a:pt x="119170" y="26278"/>
                </a:lnTo>
                <a:lnTo>
                  <a:pt x="125167" y="28885"/>
                </a:lnTo>
                <a:lnTo>
                  <a:pt x="139450" y="31782"/>
                </a:lnTo>
                <a:lnTo>
                  <a:pt x="158180" y="34021"/>
                </a:lnTo>
                <a:lnTo>
                  <a:pt x="312243" y="56427"/>
                </a:lnTo>
                <a:lnTo>
                  <a:pt x="612510" y="107120"/>
                </a:lnTo>
                <a:lnTo>
                  <a:pt x="643607" y="113260"/>
                </a:lnTo>
                <a:lnTo>
                  <a:pt x="666244" y="118305"/>
                </a:lnTo>
                <a:lnTo>
                  <a:pt x="683240" y="121669"/>
                </a:lnTo>
                <a:lnTo>
                  <a:pt x="707205" y="125406"/>
                </a:lnTo>
                <a:lnTo>
                  <a:pt x="722305" y="127510"/>
                </a:lnTo>
                <a:lnTo>
                  <a:pt x="724424" y="126853"/>
                </a:lnTo>
                <a:lnTo>
                  <a:pt x="725837" y="125462"/>
                </a:lnTo>
                <a:lnTo>
                  <a:pt x="726779" y="123583"/>
                </a:lnTo>
                <a:lnTo>
                  <a:pt x="725502" y="116615"/>
                </a:lnTo>
                <a:lnTo>
                  <a:pt x="722745" y="106254"/>
                </a:lnTo>
                <a:lnTo>
                  <a:pt x="719003" y="93632"/>
                </a:lnTo>
                <a:lnTo>
                  <a:pt x="714603" y="83313"/>
                </a:lnTo>
                <a:lnTo>
                  <a:pt x="709764" y="74528"/>
                </a:lnTo>
                <a:lnTo>
                  <a:pt x="704634" y="66767"/>
                </a:lnTo>
                <a:lnTo>
                  <a:pt x="700261" y="60640"/>
                </a:lnTo>
                <a:lnTo>
                  <a:pt x="696393" y="55603"/>
                </a:lnTo>
                <a:lnTo>
                  <a:pt x="692862" y="51292"/>
                </a:lnTo>
                <a:lnTo>
                  <a:pt x="688603" y="46514"/>
                </a:lnTo>
                <a:lnTo>
                  <a:pt x="678791" y="36124"/>
                </a:lnTo>
                <a:lnTo>
                  <a:pt x="643127" y="0"/>
                </a:lnTo>
                <a:lnTo>
                  <a:pt x="642994" y="4416"/>
                </a:lnTo>
                <a:lnTo>
                  <a:pt x="643927" y="5738"/>
                </a:lnTo>
                <a:lnTo>
                  <a:pt x="645502" y="6619"/>
                </a:lnTo>
                <a:lnTo>
                  <a:pt x="654810" y="10399"/>
                </a:lnTo>
                <a:lnTo>
                  <a:pt x="669633" y="17552"/>
                </a:lnTo>
                <a:lnTo>
                  <a:pt x="691708" y="28501"/>
                </a:lnTo>
                <a:lnTo>
                  <a:pt x="715731" y="41771"/>
                </a:lnTo>
                <a:lnTo>
                  <a:pt x="731471" y="50644"/>
                </a:lnTo>
                <a:lnTo>
                  <a:pt x="743870" y="58464"/>
                </a:lnTo>
                <a:lnTo>
                  <a:pt x="754041" y="65582"/>
                </a:lnTo>
                <a:lnTo>
                  <a:pt x="762726" y="72232"/>
                </a:lnTo>
                <a:lnTo>
                  <a:pt x="770422" y="77619"/>
                </a:lnTo>
                <a:lnTo>
                  <a:pt x="777457" y="82162"/>
                </a:lnTo>
                <a:lnTo>
                  <a:pt x="784052" y="86144"/>
                </a:lnTo>
                <a:lnTo>
                  <a:pt x="820639" y="109950"/>
                </a:lnTo>
                <a:lnTo>
                  <a:pt x="830938" y="116099"/>
                </a:lnTo>
                <a:lnTo>
                  <a:pt x="838756" y="120198"/>
                </a:lnTo>
                <a:lnTo>
                  <a:pt x="844921" y="122931"/>
                </a:lnTo>
                <a:lnTo>
                  <a:pt x="848078" y="125705"/>
                </a:lnTo>
                <a:lnTo>
                  <a:pt x="849230" y="128507"/>
                </a:lnTo>
                <a:lnTo>
                  <a:pt x="849046" y="131328"/>
                </a:lnTo>
                <a:lnTo>
                  <a:pt x="847971" y="133208"/>
                </a:lnTo>
                <a:lnTo>
                  <a:pt x="846301" y="134462"/>
                </a:lnTo>
                <a:lnTo>
                  <a:pt x="844236" y="135297"/>
                </a:lnTo>
                <a:lnTo>
                  <a:pt x="839401" y="138766"/>
                </a:lnTo>
                <a:lnTo>
                  <a:pt x="836778" y="141024"/>
                </a:lnTo>
                <a:lnTo>
                  <a:pt x="823704" y="143534"/>
                </a:lnTo>
                <a:lnTo>
                  <a:pt x="804241" y="144649"/>
                </a:lnTo>
                <a:lnTo>
                  <a:pt x="779715" y="145144"/>
                </a:lnTo>
                <a:lnTo>
                  <a:pt x="763650" y="144324"/>
                </a:lnTo>
                <a:lnTo>
                  <a:pt x="745320" y="142825"/>
                </a:lnTo>
                <a:lnTo>
                  <a:pt x="711301" y="139571"/>
                </a:lnTo>
                <a:lnTo>
                  <a:pt x="693006" y="138125"/>
                </a:lnTo>
                <a:lnTo>
                  <a:pt x="686794" y="138692"/>
                </a:lnTo>
                <a:lnTo>
                  <a:pt x="681700" y="140023"/>
                </a:lnTo>
                <a:lnTo>
                  <a:pt x="668655" y="145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9"/>
          <p:cNvSpPr/>
          <p:nvPr/>
        </p:nvSpPr>
        <p:spPr>
          <a:xfrm>
            <a:off x="2047151" y="4560923"/>
            <a:ext cx="190879" cy="162525"/>
          </a:xfrm>
          <a:custGeom>
            <a:avLst/>
            <a:gdLst/>
            <a:ahLst/>
            <a:cxnLst/>
            <a:rect l="0" t="0" r="0" b="0"/>
            <a:pathLst>
              <a:path w="190879" h="162525">
                <a:moveTo>
                  <a:pt x="158838" y="8219"/>
                </a:moveTo>
                <a:lnTo>
                  <a:pt x="172491" y="3668"/>
                </a:lnTo>
                <a:lnTo>
                  <a:pt x="177465" y="2327"/>
                </a:lnTo>
                <a:lnTo>
                  <a:pt x="181734" y="1434"/>
                </a:lnTo>
                <a:lnTo>
                  <a:pt x="190878" y="0"/>
                </a:lnTo>
                <a:lnTo>
                  <a:pt x="190675" y="834"/>
                </a:lnTo>
                <a:lnTo>
                  <a:pt x="187911" y="4302"/>
                </a:lnTo>
                <a:lnTo>
                  <a:pt x="183507" y="9018"/>
                </a:lnTo>
                <a:lnTo>
                  <a:pt x="180999" y="11609"/>
                </a:lnTo>
                <a:lnTo>
                  <a:pt x="177422" y="14289"/>
                </a:lnTo>
                <a:lnTo>
                  <a:pt x="173133" y="17028"/>
                </a:lnTo>
                <a:lnTo>
                  <a:pt x="168368" y="19807"/>
                </a:lnTo>
                <a:lnTo>
                  <a:pt x="162334" y="22612"/>
                </a:lnTo>
                <a:lnTo>
                  <a:pt x="155454" y="25434"/>
                </a:lnTo>
                <a:lnTo>
                  <a:pt x="148009" y="28268"/>
                </a:lnTo>
                <a:lnTo>
                  <a:pt x="141142" y="31110"/>
                </a:lnTo>
                <a:lnTo>
                  <a:pt x="134658" y="33958"/>
                </a:lnTo>
                <a:lnTo>
                  <a:pt x="128431" y="36808"/>
                </a:lnTo>
                <a:lnTo>
                  <a:pt x="121422" y="39661"/>
                </a:lnTo>
                <a:lnTo>
                  <a:pt x="113891" y="42515"/>
                </a:lnTo>
                <a:lnTo>
                  <a:pt x="106014" y="45371"/>
                </a:lnTo>
                <a:lnTo>
                  <a:pt x="98857" y="48227"/>
                </a:lnTo>
                <a:lnTo>
                  <a:pt x="92181" y="51084"/>
                </a:lnTo>
                <a:lnTo>
                  <a:pt x="85825" y="53941"/>
                </a:lnTo>
                <a:lnTo>
                  <a:pt x="79683" y="57750"/>
                </a:lnTo>
                <a:lnTo>
                  <a:pt x="73683" y="62195"/>
                </a:lnTo>
                <a:lnTo>
                  <a:pt x="67778" y="67063"/>
                </a:lnTo>
                <a:lnTo>
                  <a:pt x="60032" y="71261"/>
                </a:lnTo>
                <a:lnTo>
                  <a:pt x="51057" y="75012"/>
                </a:lnTo>
                <a:lnTo>
                  <a:pt x="41264" y="78465"/>
                </a:lnTo>
                <a:lnTo>
                  <a:pt x="33783" y="81720"/>
                </a:lnTo>
                <a:lnTo>
                  <a:pt x="27843" y="84842"/>
                </a:lnTo>
                <a:lnTo>
                  <a:pt x="22931" y="87876"/>
                </a:lnTo>
                <a:lnTo>
                  <a:pt x="18703" y="90851"/>
                </a:lnTo>
                <a:lnTo>
                  <a:pt x="14933" y="93787"/>
                </a:lnTo>
                <a:lnTo>
                  <a:pt x="6588" y="100793"/>
                </a:lnTo>
                <a:lnTo>
                  <a:pt x="2907" y="104290"/>
                </a:lnTo>
                <a:lnTo>
                  <a:pt x="591" y="106557"/>
                </a:lnTo>
                <a:lnTo>
                  <a:pt x="0" y="109020"/>
                </a:lnTo>
                <a:lnTo>
                  <a:pt x="559" y="111615"/>
                </a:lnTo>
                <a:lnTo>
                  <a:pt x="1884" y="114297"/>
                </a:lnTo>
                <a:lnTo>
                  <a:pt x="3720" y="116085"/>
                </a:lnTo>
                <a:lnTo>
                  <a:pt x="5896" y="117277"/>
                </a:lnTo>
                <a:lnTo>
                  <a:pt x="8299" y="118072"/>
                </a:lnTo>
                <a:lnTo>
                  <a:pt x="13510" y="121495"/>
                </a:lnTo>
                <a:lnTo>
                  <a:pt x="16232" y="123742"/>
                </a:lnTo>
                <a:lnTo>
                  <a:pt x="24715" y="128096"/>
                </a:lnTo>
                <a:lnTo>
                  <a:pt x="37038" y="133858"/>
                </a:lnTo>
                <a:lnTo>
                  <a:pt x="51921" y="140555"/>
                </a:lnTo>
                <a:lnTo>
                  <a:pt x="62795" y="145973"/>
                </a:lnTo>
                <a:lnTo>
                  <a:pt x="70997" y="150538"/>
                </a:lnTo>
                <a:lnTo>
                  <a:pt x="77417" y="154533"/>
                </a:lnTo>
                <a:lnTo>
                  <a:pt x="83603" y="157197"/>
                </a:lnTo>
                <a:lnTo>
                  <a:pt x="89631" y="158973"/>
                </a:lnTo>
                <a:lnTo>
                  <a:pt x="95555" y="160157"/>
                </a:lnTo>
                <a:lnTo>
                  <a:pt x="100457" y="160946"/>
                </a:lnTo>
                <a:lnTo>
                  <a:pt x="104678" y="161472"/>
                </a:lnTo>
                <a:lnTo>
                  <a:pt x="115976" y="1625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0"/>
          <p:cNvSpPr/>
          <p:nvPr/>
        </p:nvSpPr>
        <p:spPr>
          <a:xfrm>
            <a:off x="3363277" y="4912254"/>
            <a:ext cx="205188" cy="368407"/>
          </a:xfrm>
          <a:custGeom>
            <a:avLst/>
            <a:gdLst/>
            <a:ahLst/>
            <a:cxnLst/>
            <a:rect l="0" t="0" r="0" b="0"/>
            <a:pathLst>
              <a:path w="205188" h="368407">
                <a:moveTo>
                  <a:pt x="0" y="34078"/>
                </a:moveTo>
                <a:lnTo>
                  <a:pt x="0" y="43180"/>
                </a:lnTo>
                <a:lnTo>
                  <a:pt x="952" y="53481"/>
                </a:lnTo>
                <a:lnTo>
                  <a:pt x="4551" y="85247"/>
                </a:lnTo>
                <a:lnTo>
                  <a:pt x="5891" y="107243"/>
                </a:lnTo>
                <a:lnTo>
                  <a:pt x="8731" y="187307"/>
                </a:lnTo>
                <a:lnTo>
                  <a:pt x="15849" y="292228"/>
                </a:lnTo>
                <a:lnTo>
                  <a:pt x="15329" y="295714"/>
                </a:lnTo>
                <a:lnTo>
                  <a:pt x="14029" y="293274"/>
                </a:lnTo>
                <a:lnTo>
                  <a:pt x="12210" y="286886"/>
                </a:lnTo>
                <a:lnTo>
                  <a:pt x="9093" y="266434"/>
                </a:lnTo>
                <a:lnTo>
                  <a:pt x="549" y="200530"/>
                </a:lnTo>
                <a:lnTo>
                  <a:pt x="2271" y="161239"/>
                </a:lnTo>
                <a:lnTo>
                  <a:pt x="8181" y="119804"/>
                </a:lnTo>
                <a:lnTo>
                  <a:pt x="16884" y="76941"/>
                </a:lnTo>
                <a:lnTo>
                  <a:pt x="36021" y="45508"/>
                </a:lnTo>
                <a:lnTo>
                  <a:pt x="62114" y="21696"/>
                </a:lnTo>
                <a:lnTo>
                  <a:pt x="92844" y="2964"/>
                </a:lnTo>
                <a:lnTo>
                  <a:pt x="123809" y="0"/>
                </a:lnTo>
                <a:lnTo>
                  <a:pt x="154929" y="7549"/>
                </a:lnTo>
                <a:lnTo>
                  <a:pt x="186154" y="22107"/>
                </a:lnTo>
                <a:lnTo>
                  <a:pt x="199350" y="40385"/>
                </a:lnTo>
                <a:lnTo>
                  <a:pt x="200527" y="61143"/>
                </a:lnTo>
                <a:lnTo>
                  <a:pt x="193692" y="83554"/>
                </a:lnTo>
                <a:lnTo>
                  <a:pt x="176753" y="101352"/>
                </a:lnTo>
                <a:lnTo>
                  <a:pt x="153078" y="116075"/>
                </a:lnTo>
                <a:lnTo>
                  <a:pt x="124912" y="128747"/>
                </a:lnTo>
                <a:lnTo>
                  <a:pt x="105182" y="138149"/>
                </a:lnTo>
                <a:lnTo>
                  <a:pt x="91076" y="145368"/>
                </a:lnTo>
                <a:lnTo>
                  <a:pt x="80720" y="151134"/>
                </a:lnTo>
                <a:lnTo>
                  <a:pt x="90961" y="163550"/>
                </a:lnTo>
                <a:lnTo>
                  <a:pt x="114933" y="180401"/>
                </a:lnTo>
                <a:lnTo>
                  <a:pt x="148059" y="200206"/>
                </a:lnTo>
                <a:lnTo>
                  <a:pt x="177764" y="225793"/>
                </a:lnTo>
                <a:lnTo>
                  <a:pt x="205187" y="255233"/>
                </a:lnTo>
                <a:lnTo>
                  <a:pt x="188595" y="3684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21"/>
          <p:cNvSpPr/>
          <p:nvPr/>
        </p:nvSpPr>
        <p:spPr>
          <a:xfrm>
            <a:off x="3346132" y="2794688"/>
            <a:ext cx="102615" cy="77057"/>
          </a:xfrm>
          <a:custGeom>
            <a:avLst/>
            <a:gdLst/>
            <a:ahLst/>
            <a:cxnLst/>
            <a:rect l="0" t="0" r="0" b="0"/>
            <a:pathLst>
              <a:path w="102615" h="77057">
                <a:moveTo>
                  <a:pt x="0" y="42809"/>
                </a:moveTo>
                <a:lnTo>
                  <a:pt x="22143" y="50190"/>
                </a:lnTo>
                <a:lnTo>
                  <a:pt x="23334" y="51540"/>
                </a:lnTo>
                <a:lnTo>
                  <a:pt x="24129" y="53392"/>
                </a:lnTo>
                <a:lnTo>
                  <a:pt x="24658" y="55579"/>
                </a:lnTo>
                <a:lnTo>
                  <a:pt x="25964" y="57990"/>
                </a:lnTo>
                <a:lnTo>
                  <a:pt x="27787" y="60550"/>
                </a:lnTo>
                <a:lnTo>
                  <a:pt x="29954" y="63209"/>
                </a:lnTo>
                <a:lnTo>
                  <a:pt x="31400" y="64029"/>
                </a:lnTo>
                <a:lnTo>
                  <a:pt x="32363" y="63623"/>
                </a:lnTo>
                <a:lnTo>
                  <a:pt x="33005" y="62400"/>
                </a:lnTo>
                <a:lnTo>
                  <a:pt x="35339" y="60632"/>
                </a:lnTo>
                <a:lnTo>
                  <a:pt x="38799" y="58501"/>
                </a:lnTo>
                <a:lnTo>
                  <a:pt x="48939" y="52788"/>
                </a:lnTo>
                <a:lnTo>
                  <a:pt x="50724" y="51367"/>
                </a:lnTo>
                <a:lnTo>
                  <a:pt x="52866" y="49467"/>
                </a:lnTo>
                <a:lnTo>
                  <a:pt x="55246" y="47247"/>
                </a:lnTo>
                <a:lnTo>
                  <a:pt x="56833" y="44815"/>
                </a:lnTo>
                <a:lnTo>
                  <a:pt x="57891" y="42242"/>
                </a:lnTo>
                <a:lnTo>
                  <a:pt x="58597" y="39573"/>
                </a:lnTo>
                <a:lnTo>
                  <a:pt x="59067" y="36842"/>
                </a:lnTo>
                <a:lnTo>
                  <a:pt x="59381" y="34069"/>
                </a:lnTo>
                <a:lnTo>
                  <a:pt x="59589" y="31267"/>
                </a:lnTo>
                <a:lnTo>
                  <a:pt x="59729" y="27494"/>
                </a:lnTo>
                <a:lnTo>
                  <a:pt x="59884" y="18223"/>
                </a:lnTo>
                <a:lnTo>
                  <a:pt x="58972" y="14035"/>
                </a:lnTo>
                <a:lnTo>
                  <a:pt x="57412" y="10292"/>
                </a:lnTo>
                <a:lnTo>
                  <a:pt x="55420" y="6843"/>
                </a:lnTo>
                <a:lnTo>
                  <a:pt x="53139" y="4544"/>
                </a:lnTo>
                <a:lnTo>
                  <a:pt x="50666" y="3012"/>
                </a:lnTo>
                <a:lnTo>
                  <a:pt x="48065" y="1990"/>
                </a:lnTo>
                <a:lnTo>
                  <a:pt x="45378" y="1309"/>
                </a:lnTo>
                <a:lnTo>
                  <a:pt x="42635" y="855"/>
                </a:lnTo>
                <a:lnTo>
                  <a:pt x="39853" y="552"/>
                </a:lnTo>
                <a:lnTo>
                  <a:pt x="37046" y="350"/>
                </a:lnTo>
                <a:lnTo>
                  <a:pt x="34222" y="216"/>
                </a:lnTo>
                <a:lnTo>
                  <a:pt x="28545" y="66"/>
                </a:lnTo>
                <a:lnTo>
                  <a:pt x="22846" y="0"/>
                </a:lnTo>
                <a:lnTo>
                  <a:pt x="19994" y="934"/>
                </a:lnTo>
                <a:lnTo>
                  <a:pt x="17139" y="2510"/>
                </a:lnTo>
                <a:lnTo>
                  <a:pt x="14283" y="4513"/>
                </a:lnTo>
                <a:lnTo>
                  <a:pt x="11427" y="6801"/>
                </a:lnTo>
                <a:lnTo>
                  <a:pt x="8570" y="9279"/>
                </a:lnTo>
                <a:lnTo>
                  <a:pt x="1693" y="15548"/>
                </a:lnTo>
                <a:lnTo>
                  <a:pt x="1129" y="17968"/>
                </a:lnTo>
                <a:lnTo>
                  <a:pt x="752" y="21486"/>
                </a:lnTo>
                <a:lnTo>
                  <a:pt x="502" y="25736"/>
                </a:lnTo>
                <a:lnTo>
                  <a:pt x="1287" y="30475"/>
                </a:lnTo>
                <a:lnTo>
                  <a:pt x="2763" y="35539"/>
                </a:lnTo>
                <a:lnTo>
                  <a:pt x="4699" y="40819"/>
                </a:lnTo>
                <a:lnTo>
                  <a:pt x="6943" y="45293"/>
                </a:lnTo>
                <a:lnTo>
                  <a:pt x="9391" y="49227"/>
                </a:lnTo>
                <a:lnTo>
                  <a:pt x="11976" y="52803"/>
                </a:lnTo>
                <a:lnTo>
                  <a:pt x="14651" y="56139"/>
                </a:lnTo>
                <a:lnTo>
                  <a:pt x="17387" y="59316"/>
                </a:lnTo>
                <a:lnTo>
                  <a:pt x="20164" y="62386"/>
                </a:lnTo>
                <a:lnTo>
                  <a:pt x="22968" y="64433"/>
                </a:lnTo>
                <a:lnTo>
                  <a:pt x="25789" y="65797"/>
                </a:lnTo>
                <a:lnTo>
                  <a:pt x="28623" y="66707"/>
                </a:lnTo>
                <a:lnTo>
                  <a:pt x="32417" y="67314"/>
                </a:lnTo>
                <a:lnTo>
                  <a:pt x="36851" y="67718"/>
                </a:lnTo>
                <a:lnTo>
                  <a:pt x="41712" y="67988"/>
                </a:lnTo>
                <a:lnTo>
                  <a:pt x="46858" y="69120"/>
                </a:lnTo>
                <a:lnTo>
                  <a:pt x="52194" y="70827"/>
                </a:lnTo>
                <a:lnTo>
                  <a:pt x="57656" y="72918"/>
                </a:lnTo>
                <a:lnTo>
                  <a:pt x="63202" y="73359"/>
                </a:lnTo>
                <a:lnTo>
                  <a:pt x="68805" y="72701"/>
                </a:lnTo>
                <a:lnTo>
                  <a:pt x="74445" y="71309"/>
                </a:lnTo>
                <a:lnTo>
                  <a:pt x="79157" y="70382"/>
                </a:lnTo>
                <a:lnTo>
                  <a:pt x="83252" y="69763"/>
                </a:lnTo>
                <a:lnTo>
                  <a:pt x="86934" y="69351"/>
                </a:lnTo>
                <a:lnTo>
                  <a:pt x="89388" y="68124"/>
                </a:lnTo>
                <a:lnTo>
                  <a:pt x="91025" y="66353"/>
                </a:lnTo>
                <a:lnTo>
                  <a:pt x="92116" y="64220"/>
                </a:lnTo>
                <a:lnTo>
                  <a:pt x="92843" y="61845"/>
                </a:lnTo>
                <a:lnTo>
                  <a:pt x="93328" y="59310"/>
                </a:lnTo>
                <a:lnTo>
                  <a:pt x="93651" y="56667"/>
                </a:lnTo>
                <a:lnTo>
                  <a:pt x="93866" y="53953"/>
                </a:lnTo>
                <a:lnTo>
                  <a:pt x="94010" y="51191"/>
                </a:lnTo>
                <a:lnTo>
                  <a:pt x="94106" y="48397"/>
                </a:lnTo>
                <a:lnTo>
                  <a:pt x="93217" y="45582"/>
                </a:lnTo>
                <a:lnTo>
                  <a:pt x="91672" y="42752"/>
                </a:lnTo>
                <a:lnTo>
                  <a:pt x="89690" y="39914"/>
                </a:lnTo>
                <a:lnTo>
                  <a:pt x="86463" y="37069"/>
                </a:lnTo>
                <a:lnTo>
                  <a:pt x="82407" y="34220"/>
                </a:lnTo>
                <a:lnTo>
                  <a:pt x="77798" y="31368"/>
                </a:lnTo>
                <a:lnTo>
                  <a:pt x="73773" y="28514"/>
                </a:lnTo>
                <a:lnTo>
                  <a:pt x="70137" y="25659"/>
                </a:lnTo>
                <a:lnTo>
                  <a:pt x="66760" y="22803"/>
                </a:lnTo>
                <a:lnTo>
                  <a:pt x="64510" y="21852"/>
                </a:lnTo>
                <a:lnTo>
                  <a:pt x="63009" y="22170"/>
                </a:lnTo>
                <a:lnTo>
                  <a:pt x="62008" y="23335"/>
                </a:lnTo>
                <a:lnTo>
                  <a:pt x="59436" y="24111"/>
                </a:lnTo>
                <a:lnTo>
                  <a:pt x="55817" y="24629"/>
                </a:lnTo>
                <a:lnTo>
                  <a:pt x="51498" y="24974"/>
                </a:lnTo>
                <a:lnTo>
                  <a:pt x="48620" y="26156"/>
                </a:lnTo>
                <a:lnTo>
                  <a:pt x="46701" y="27897"/>
                </a:lnTo>
                <a:lnTo>
                  <a:pt x="45421" y="30010"/>
                </a:lnTo>
                <a:lnTo>
                  <a:pt x="43616" y="31419"/>
                </a:lnTo>
                <a:lnTo>
                  <a:pt x="41460" y="32359"/>
                </a:lnTo>
                <a:lnTo>
                  <a:pt x="39070" y="32984"/>
                </a:lnTo>
                <a:lnTo>
                  <a:pt x="37476" y="34354"/>
                </a:lnTo>
                <a:lnTo>
                  <a:pt x="36415" y="36220"/>
                </a:lnTo>
                <a:lnTo>
                  <a:pt x="35706" y="38417"/>
                </a:lnTo>
                <a:lnTo>
                  <a:pt x="35234" y="40833"/>
                </a:lnTo>
                <a:lnTo>
                  <a:pt x="34919" y="43397"/>
                </a:lnTo>
                <a:lnTo>
                  <a:pt x="34710" y="46058"/>
                </a:lnTo>
                <a:lnTo>
                  <a:pt x="33617" y="47833"/>
                </a:lnTo>
                <a:lnTo>
                  <a:pt x="31937" y="49016"/>
                </a:lnTo>
                <a:lnTo>
                  <a:pt x="29863" y="49804"/>
                </a:lnTo>
                <a:lnTo>
                  <a:pt x="28482" y="51283"/>
                </a:lnTo>
                <a:lnTo>
                  <a:pt x="27560" y="53221"/>
                </a:lnTo>
                <a:lnTo>
                  <a:pt x="26946" y="55465"/>
                </a:lnTo>
                <a:lnTo>
                  <a:pt x="27489" y="57914"/>
                </a:lnTo>
                <a:lnTo>
                  <a:pt x="28803" y="60499"/>
                </a:lnTo>
                <a:lnTo>
                  <a:pt x="30632" y="63175"/>
                </a:lnTo>
                <a:lnTo>
                  <a:pt x="32804" y="65911"/>
                </a:lnTo>
                <a:lnTo>
                  <a:pt x="35204" y="68688"/>
                </a:lnTo>
                <a:lnTo>
                  <a:pt x="37757" y="71492"/>
                </a:lnTo>
                <a:lnTo>
                  <a:pt x="40412" y="73361"/>
                </a:lnTo>
                <a:lnTo>
                  <a:pt x="43133" y="74607"/>
                </a:lnTo>
                <a:lnTo>
                  <a:pt x="45901" y="75437"/>
                </a:lnTo>
                <a:lnTo>
                  <a:pt x="49651" y="75991"/>
                </a:lnTo>
                <a:lnTo>
                  <a:pt x="54055" y="76361"/>
                </a:lnTo>
                <a:lnTo>
                  <a:pt x="63077" y="76771"/>
                </a:lnTo>
                <a:lnTo>
                  <a:pt x="70262" y="76953"/>
                </a:lnTo>
                <a:lnTo>
                  <a:pt x="79662" y="77056"/>
                </a:lnTo>
                <a:lnTo>
                  <a:pt x="83588" y="76118"/>
                </a:lnTo>
                <a:lnTo>
                  <a:pt x="88110" y="74540"/>
                </a:lnTo>
                <a:lnTo>
                  <a:pt x="93030" y="72536"/>
                </a:lnTo>
                <a:lnTo>
                  <a:pt x="96310" y="70247"/>
                </a:lnTo>
                <a:lnTo>
                  <a:pt x="98497" y="67768"/>
                </a:lnTo>
                <a:lnTo>
                  <a:pt x="99954" y="65163"/>
                </a:lnTo>
                <a:lnTo>
                  <a:pt x="100926" y="62475"/>
                </a:lnTo>
                <a:lnTo>
                  <a:pt x="101574" y="59729"/>
                </a:lnTo>
                <a:lnTo>
                  <a:pt x="102006" y="56947"/>
                </a:lnTo>
                <a:lnTo>
                  <a:pt x="102294" y="54139"/>
                </a:lnTo>
                <a:lnTo>
                  <a:pt x="102486" y="51315"/>
                </a:lnTo>
                <a:lnTo>
                  <a:pt x="102614" y="48480"/>
                </a:lnTo>
                <a:lnTo>
                  <a:pt x="101747" y="45637"/>
                </a:lnTo>
                <a:lnTo>
                  <a:pt x="100216" y="42789"/>
                </a:lnTo>
                <a:lnTo>
                  <a:pt x="98243" y="39938"/>
                </a:lnTo>
                <a:lnTo>
                  <a:pt x="95023" y="36133"/>
                </a:lnTo>
                <a:lnTo>
                  <a:pt x="90971" y="31691"/>
                </a:lnTo>
                <a:lnTo>
                  <a:pt x="86365" y="26824"/>
                </a:lnTo>
                <a:lnTo>
                  <a:pt x="81389" y="22628"/>
                </a:lnTo>
                <a:lnTo>
                  <a:pt x="76167" y="18877"/>
                </a:lnTo>
                <a:lnTo>
                  <a:pt x="70780" y="15424"/>
                </a:lnTo>
                <a:lnTo>
                  <a:pt x="65284" y="12170"/>
                </a:lnTo>
                <a:lnTo>
                  <a:pt x="59715" y="9048"/>
                </a:lnTo>
                <a:lnTo>
                  <a:pt x="54098" y="6014"/>
                </a:lnTo>
                <a:lnTo>
                  <a:pt x="49400" y="3992"/>
                </a:lnTo>
                <a:lnTo>
                  <a:pt x="45316" y="2643"/>
                </a:lnTo>
                <a:lnTo>
                  <a:pt x="41641" y="1744"/>
                </a:lnTo>
                <a:lnTo>
                  <a:pt x="38238" y="2098"/>
                </a:lnTo>
                <a:lnTo>
                  <a:pt x="35017" y="3286"/>
                </a:lnTo>
                <a:lnTo>
                  <a:pt x="31917" y="5030"/>
                </a:lnTo>
                <a:lnTo>
                  <a:pt x="28898" y="6193"/>
                </a:lnTo>
                <a:lnTo>
                  <a:pt x="25933" y="6968"/>
                </a:lnTo>
                <a:lnTo>
                  <a:pt x="23003" y="7485"/>
                </a:lnTo>
                <a:lnTo>
                  <a:pt x="20098" y="8782"/>
                </a:lnTo>
                <a:lnTo>
                  <a:pt x="17209" y="10600"/>
                </a:lnTo>
                <a:lnTo>
                  <a:pt x="14330" y="12764"/>
                </a:lnTo>
                <a:lnTo>
                  <a:pt x="11458" y="14206"/>
                </a:lnTo>
                <a:lnTo>
                  <a:pt x="8591" y="15168"/>
                </a:lnTo>
                <a:lnTo>
                  <a:pt x="5728" y="15809"/>
                </a:lnTo>
                <a:lnTo>
                  <a:pt x="3818" y="18142"/>
                </a:lnTo>
                <a:lnTo>
                  <a:pt x="2546" y="21602"/>
                </a:lnTo>
                <a:lnTo>
                  <a:pt x="503" y="31741"/>
                </a:lnTo>
                <a:lnTo>
                  <a:pt x="335" y="33525"/>
                </a:lnTo>
                <a:lnTo>
                  <a:pt x="224" y="35667"/>
                </a:lnTo>
                <a:lnTo>
                  <a:pt x="149" y="38048"/>
                </a:lnTo>
                <a:lnTo>
                  <a:pt x="1052" y="39635"/>
                </a:lnTo>
                <a:lnTo>
                  <a:pt x="2607" y="40693"/>
                </a:lnTo>
                <a:lnTo>
                  <a:pt x="4595" y="41398"/>
                </a:lnTo>
                <a:lnTo>
                  <a:pt x="7826" y="42821"/>
                </a:lnTo>
                <a:lnTo>
                  <a:pt x="16496" y="46942"/>
                </a:lnTo>
                <a:lnTo>
                  <a:pt x="32086" y="54617"/>
                </a:lnTo>
                <a:lnTo>
                  <a:pt x="36631" y="56396"/>
                </a:lnTo>
                <a:lnTo>
                  <a:pt x="40613" y="57582"/>
                </a:lnTo>
                <a:lnTo>
                  <a:pt x="44221" y="58373"/>
                </a:lnTo>
                <a:lnTo>
                  <a:pt x="48530" y="57947"/>
                </a:lnTo>
                <a:lnTo>
                  <a:pt x="53308" y="56711"/>
                </a:lnTo>
                <a:lnTo>
                  <a:pt x="58399" y="54935"/>
                </a:lnTo>
                <a:lnTo>
                  <a:pt x="62745" y="53750"/>
                </a:lnTo>
                <a:lnTo>
                  <a:pt x="66595" y="52961"/>
                </a:lnTo>
                <a:lnTo>
                  <a:pt x="70114" y="52434"/>
                </a:lnTo>
                <a:lnTo>
                  <a:pt x="73413" y="51131"/>
                </a:lnTo>
                <a:lnTo>
                  <a:pt x="76565" y="49310"/>
                </a:lnTo>
                <a:lnTo>
                  <a:pt x="83915" y="44093"/>
                </a:lnTo>
                <a:lnTo>
                  <a:pt x="84519" y="41760"/>
                </a:lnTo>
                <a:lnTo>
                  <a:pt x="84921" y="38300"/>
                </a:lnTo>
                <a:lnTo>
                  <a:pt x="85566" y="28160"/>
                </a:lnTo>
                <a:lnTo>
                  <a:pt x="83714" y="26376"/>
                </a:lnTo>
                <a:lnTo>
                  <a:pt x="80574" y="24233"/>
                </a:lnTo>
                <a:lnTo>
                  <a:pt x="76576" y="21853"/>
                </a:lnTo>
                <a:lnTo>
                  <a:pt x="72958" y="20266"/>
                </a:lnTo>
                <a:lnTo>
                  <a:pt x="69594" y="19208"/>
                </a:lnTo>
                <a:lnTo>
                  <a:pt x="66398" y="18502"/>
                </a:lnTo>
                <a:lnTo>
                  <a:pt x="63316" y="18985"/>
                </a:lnTo>
                <a:lnTo>
                  <a:pt x="60308" y="20259"/>
                </a:lnTo>
                <a:lnTo>
                  <a:pt x="42863" y="256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2"/>
          <p:cNvSpPr/>
          <p:nvPr/>
        </p:nvSpPr>
        <p:spPr>
          <a:xfrm>
            <a:off x="3431857" y="5152072"/>
            <a:ext cx="161537" cy="76999"/>
          </a:xfrm>
          <a:custGeom>
            <a:avLst/>
            <a:gdLst/>
            <a:ahLst/>
            <a:cxnLst/>
            <a:rect l="0" t="0" r="0" b="0"/>
            <a:pathLst>
              <a:path w="161537" h="76999">
                <a:moveTo>
                  <a:pt x="111443" y="0"/>
                </a:moveTo>
                <a:lnTo>
                  <a:pt x="120544" y="9102"/>
                </a:lnTo>
                <a:lnTo>
                  <a:pt x="124178" y="11783"/>
                </a:lnTo>
                <a:lnTo>
                  <a:pt x="127552" y="13570"/>
                </a:lnTo>
                <a:lnTo>
                  <a:pt x="130755" y="14762"/>
                </a:lnTo>
                <a:lnTo>
                  <a:pt x="133843" y="16509"/>
                </a:lnTo>
                <a:lnTo>
                  <a:pt x="136853" y="18626"/>
                </a:lnTo>
                <a:lnTo>
                  <a:pt x="139813" y="20990"/>
                </a:lnTo>
                <a:lnTo>
                  <a:pt x="142739" y="23519"/>
                </a:lnTo>
                <a:lnTo>
                  <a:pt x="145642" y="26156"/>
                </a:lnTo>
                <a:lnTo>
                  <a:pt x="148530" y="28867"/>
                </a:lnTo>
                <a:lnTo>
                  <a:pt x="150454" y="31627"/>
                </a:lnTo>
                <a:lnTo>
                  <a:pt x="151738" y="34420"/>
                </a:lnTo>
                <a:lnTo>
                  <a:pt x="152594" y="37234"/>
                </a:lnTo>
                <a:lnTo>
                  <a:pt x="154117" y="39111"/>
                </a:lnTo>
                <a:lnTo>
                  <a:pt x="156084" y="40361"/>
                </a:lnTo>
                <a:lnTo>
                  <a:pt x="158349" y="41195"/>
                </a:lnTo>
                <a:lnTo>
                  <a:pt x="159859" y="43656"/>
                </a:lnTo>
                <a:lnTo>
                  <a:pt x="160865" y="47201"/>
                </a:lnTo>
                <a:lnTo>
                  <a:pt x="161536" y="51470"/>
                </a:lnTo>
                <a:lnTo>
                  <a:pt x="161031" y="55268"/>
                </a:lnTo>
                <a:lnTo>
                  <a:pt x="159741" y="58753"/>
                </a:lnTo>
                <a:lnTo>
                  <a:pt x="157929" y="62029"/>
                </a:lnTo>
                <a:lnTo>
                  <a:pt x="156721" y="65165"/>
                </a:lnTo>
                <a:lnTo>
                  <a:pt x="155915" y="68208"/>
                </a:lnTo>
                <a:lnTo>
                  <a:pt x="155379" y="71190"/>
                </a:lnTo>
                <a:lnTo>
                  <a:pt x="154069" y="73178"/>
                </a:lnTo>
                <a:lnTo>
                  <a:pt x="152242" y="74502"/>
                </a:lnTo>
                <a:lnTo>
                  <a:pt x="150073" y="75386"/>
                </a:lnTo>
                <a:lnTo>
                  <a:pt x="144816" y="75975"/>
                </a:lnTo>
                <a:lnTo>
                  <a:pt x="137502" y="76367"/>
                </a:lnTo>
                <a:lnTo>
                  <a:pt x="128815" y="76629"/>
                </a:lnTo>
                <a:lnTo>
                  <a:pt x="89285" y="76998"/>
                </a:lnTo>
                <a:lnTo>
                  <a:pt x="78574" y="76097"/>
                </a:lnTo>
                <a:lnTo>
                  <a:pt x="70480" y="74544"/>
                </a:lnTo>
                <a:lnTo>
                  <a:pt x="64131" y="72556"/>
                </a:lnTo>
                <a:lnTo>
                  <a:pt x="56090" y="71231"/>
                </a:lnTo>
                <a:lnTo>
                  <a:pt x="46918" y="70347"/>
                </a:lnTo>
                <a:lnTo>
                  <a:pt x="29425" y="69365"/>
                </a:lnTo>
                <a:lnTo>
                  <a:pt x="23427" y="69104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3"/>
          <p:cNvSpPr/>
          <p:nvPr/>
        </p:nvSpPr>
        <p:spPr>
          <a:xfrm>
            <a:off x="3640580" y="4972050"/>
            <a:ext cx="305513" cy="333817"/>
          </a:xfrm>
          <a:custGeom>
            <a:avLst/>
            <a:gdLst/>
            <a:ahLst/>
            <a:cxnLst/>
            <a:rect l="0" t="0" r="0" b="0"/>
            <a:pathLst>
              <a:path w="305513" h="333817">
                <a:moveTo>
                  <a:pt x="202757" y="0"/>
                </a:moveTo>
                <a:lnTo>
                  <a:pt x="184554" y="4551"/>
                </a:lnTo>
                <a:lnTo>
                  <a:pt x="178239" y="5891"/>
                </a:lnTo>
                <a:lnTo>
                  <a:pt x="173077" y="6785"/>
                </a:lnTo>
                <a:lnTo>
                  <a:pt x="168682" y="7381"/>
                </a:lnTo>
                <a:lnTo>
                  <a:pt x="161943" y="9683"/>
                </a:lnTo>
                <a:lnTo>
                  <a:pt x="153640" y="13123"/>
                </a:lnTo>
                <a:lnTo>
                  <a:pt x="144295" y="17321"/>
                </a:lnTo>
                <a:lnTo>
                  <a:pt x="132350" y="23930"/>
                </a:lnTo>
                <a:lnTo>
                  <a:pt x="118671" y="32146"/>
                </a:lnTo>
                <a:lnTo>
                  <a:pt x="103837" y="41433"/>
                </a:lnTo>
                <a:lnTo>
                  <a:pt x="92043" y="49529"/>
                </a:lnTo>
                <a:lnTo>
                  <a:pt x="82275" y="56832"/>
                </a:lnTo>
                <a:lnTo>
                  <a:pt x="73859" y="63605"/>
                </a:lnTo>
                <a:lnTo>
                  <a:pt x="66342" y="70026"/>
                </a:lnTo>
                <a:lnTo>
                  <a:pt x="59426" y="76212"/>
                </a:lnTo>
                <a:lnTo>
                  <a:pt x="46662" y="88164"/>
                </a:lnTo>
                <a:lnTo>
                  <a:pt x="34639" y="99826"/>
                </a:lnTo>
                <a:lnTo>
                  <a:pt x="29718" y="105604"/>
                </a:lnTo>
                <a:lnTo>
                  <a:pt x="25486" y="111359"/>
                </a:lnTo>
                <a:lnTo>
                  <a:pt x="21711" y="117102"/>
                </a:lnTo>
                <a:lnTo>
                  <a:pt x="17290" y="124740"/>
                </a:lnTo>
                <a:lnTo>
                  <a:pt x="7297" y="143388"/>
                </a:lnTo>
                <a:lnTo>
                  <a:pt x="3870" y="152742"/>
                </a:lnTo>
                <a:lnTo>
                  <a:pt x="1586" y="161835"/>
                </a:lnTo>
                <a:lnTo>
                  <a:pt x="63" y="170755"/>
                </a:lnTo>
                <a:lnTo>
                  <a:pt x="0" y="178606"/>
                </a:lnTo>
                <a:lnTo>
                  <a:pt x="911" y="185746"/>
                </a:lnTo>
                <a:lnTo>
                  <a:pt x="2470" y="192411"/>
                </a:lnTo>
                <a:lnTo>
                  <a:pt x="4463" y="199711"/>
                </a:lnTo>
                <a:lnTo>
                  <a:pt x="9216" y="215443"/>
                </a:lnTo>
                <a:lnTo>
                  <a:pt x="11817" y="222686"/>
                </a:lnTo>
                <a:lnTo>
                  <a:pt x="14504" y="229420"/>
                </a:lnTo>
                <a:lnTo>
                  <a:pt x="17247" y="235814"/>
                </a:lnTo>
                <a:lnTo>
                  <a:pt x="20982" y="241982"/>
                </a:lnTo>
                <a:lnTo>
                  <a:pt x="25376" y="247998"/>
                </a:lnTo>
                <a:lnTo>
                  <a:pt x="30210" y="253915"/>
                </a:lnTo>
                <a:lnTo>
                  <a:pt x="36291" y="259764"/>
                </a:lnTo>
                <a:lnTo>
                  <a:pt x="43202" y="265568"/>
                </a:lnTo>
                <a:lnTo>
                  <a:pt x="50667" y="271343"/>
                </a:lnTo>
                <a:lnTo>
                  <a:pt x="57549" y="276145"/>
                </a:lnTo>
                <a:lnTo>
                  <a:pt x="64041" y="280299"/>
                </a:lnTo>
                <a:lnTo>
                  <a:pt x="70275" y="284021"/>
                </a:lnTo>
                <a:lnTo>
                  <a:pt x="84821" y="293236"/>
                </a:lnTo>
                <a:lnTo>
                  <a:pt x="92701" y="298361"/>
                </a:lnTo>
                <a:lnTo>
                  <a:pt x="100811" y="302729"/>
                </a:lnTo>
                <a:lnTo>
                  <a:pt x="109075" y="306595"/>
                </a:lnTo>
                <a:lnTo>
                  <a:pt x="117443" y="310124"/>
                </a:lnTo>
                <a:lnTo>
                  <a:pt x="126831" y="313429"/>
                </a:lnTo>
                <a:lnTo>
                  <a:pt x="136900" y="316585"/>
                </a:lnTo>
                <a:lnTo>
                  <a:pt x="158247" y="322632"/>
                </a:lnTo>
                <a:lnTo>
                  <a:pt x="180435" y="328494"/>
                </a:lnTo>
                <a:lnTo>
                  <a:pt x="189781" y="330439"/>
                </a:lnTo>
                <a:lnTo>
                  <a:pt x="197916" y="331735"/>
                </a:lnTo>
                <a:lnTo>
                  <a:pt x="205244" y="332599"/>
                </a:lnTo>
                <a:lnTo>
                  <a:pt x="211083" y="333175"/>
                </a:lnTo>
                <a:lnTo>
                  <a:pt x="220110" y="333816"/>
                </a:lnTo>
                <a:lnTo>
                  <a:pt x="224803" y="333033"/>
                </a:lnTo>
                <a:lnTo>
                  <a:pt x="229837" y="331560"/>
                </a:lnTo>
                <a:lnTo>
                  <a:pt x="235098" y="329625"/>
                </a:lnTo>
                <a:lnTo>
                  <a:pt x="240510" y="327382"/>
                </a:lnTo>
                <a:lnTo>
                  <a:pt x="246023" y="324935"/>
                </a:lnTo>
                <a:lnTo>
                  <a:pt x="251604" y="322350"/>
                </a:lnTo>
                <a:lnTo>
                  <a:pt x="260344" y="316939"/>
                </a:lnTo>
                <a:lnTo>
                  <a:pt x="269166" y="310255"/>
                </a:lnTo>
                <a:lnTo>
                  <a:pt x="275452" y="301721"/>
                </a:lnTo>
                <a:lnTo>
                  <a:pt x="285908" y="286612"/>
                </a:lnTo>
                <a:lnTo>
                  <a:pt x="287338" y="282005"/>
                </a:lnTo>
                <a:lnTo>
                  <a:pt x="287720" y="279444"/>
                </a:lnTo>
                <a:lnTo>
                  <a:pt x="288926" y="277735"/>
                </a:lnTo>
                <a:lnTo>
                  <a:pt x="290683" y="276597"/>
                </a:lnTo>
                <a:lnTo>
                  <a:pt x="295796" y="274770"/>
                </a:lnTo>
                <a:lnTo>
                  <a:pt x="301232" y="269902"/>
                </a:lnTo>
                <a:lnTo>
                  <a:pt x="302697" y="267565"/>
                </a:lnTo>
                <a:lnTo>
                  <a:pt x="304325" y="262427"/>
                </a:lnTo>
                <a:lnTo>
                  <a:pt x="305241" y="254180"/>
                </a:lnTo>
                <a:lnTo>
                  <a:pt x="305456" y="243461"/>
                </a:lnTo>
                <a:lnTo>
                  <a:pt x="305512" y="236602"/>
                </a:lnTo>
                <a:lnTo>
                  <a:pt x="304598" y="231077"/>
                </a:lnTo>
                <a:lnTo>
                  <a:pt x="301042" y="222398"/>
                </a:lnTo>
                <a:lnTo>
                  <a:pt x="293685" y="207607"/>
                </a:lnTo>
                <a:lnTo>
                  <a:pt x="289093" y="203174"/>
                </a:lnTo>
                <a:lnTo>
                  <a:pt x="283174" y="199267"/>
                </a:lnTo>
                <a:lnTo>
                  <a:pt x="276371" y="195709"/>
                </a:lnTo>
                <a:lnTo>
                  <a:pt x="268978" y="191433"/>
                </a:lnTo>
                <a:lnTo>
                  <a:pt x="261192" y="186677"/>
                </a:lnTo>
                <a:lnTo>
                  <a:pt x="253144" y="181601"/>
                </a:lnTo>
                <a:lnTo>
                  <a:pt x="242063" y="178217"/>
                </a:lnTo>
                <a:lnTo>
                  <a:pt x="228961" y="175961"/>
                </a:lnTo>
                <a:lnTo>
                  <a:pt x="214511" y="174457"/>
                </a:lnTo>
                <a:lnTo>
                  <a:pt x="201068" y="172502"/>
                </a:lnTo>
                <a:lnTo>
                  <a:pt x="188296" y="170247"/>
                </a:lnTo>
                <a:lnTo>
                  <a:pt x="175971" y="167790"/>
                </a:lnTo>
                <a:lnTo>
                  <a:pt x="159183" y="166153"/>
                </a:lnTo>
                <a:lnTo>
                  <a:pt x="139417" y="165060"/>
                </a:lnTo>
                <a:lnTo>
                  <a:pt x="65597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4"/>
          <p:cNvSpPr/>
          <p:nvPr/>
        </p:nvSpPr>
        <p:spPr>
          <a:xfrm>
            <a:off x="3208972" y="4741912"/>
            <a:ext cx="848403" cy="135841"/>
          </a:xfrm>
          <a:custGeom>
            <a:avLst/>
            <a:gdLst/>
            <a:ahLst/>
            <a:cxnLst/>
            <a:rect l="0" t="0" r="0" b="0"/>
            <a:pathLst>
              <a:path w="848403" h="135841">
                <a:moveTo>
                  <a:pt x="0" y="41542"/>
                </a:moveTo>
                <a:lnTo>
                  <a:pt x="181238" y="41542"/>
                </a:lnTo>
                <a:lnTo>
                  <a:pt x="280395" y="46094"/>
                </a:lnTo>
                <a:lnTo>
                  <a:pt x="323138" y="49339"/>
                </a:lnTo>
                <a:lnTo>
                  <a:pt x="452085" y="62056"/>
                </a:lnTo>
                <a:lnTo>
                  <a:pt x="514934" y="69074"/>
                </a:lnTo>
                <a:lnTo>
                  <a:pt x="537600" y="72280"/>
                </a:lnTo>
                <a:lnTo>
                  <a:pt x="555567" y="75369"/>
                </a:lnTo>
                <a:lnTo>
                  <a:pt x="570403" y="78381"/>
                </a:lnTo>
                <a:lnTo>
                  <a:pt x="590772" y="81342"/>
                </a:lnTo>
                <a:lnTo>
                  <a:pt x="727042" y="97722"/>
                </a:lnTo>
                <a:lnTo>
                  <a:pt x="750485" y="99849"/>
                </a:lnTo>
                <a:lnTo>
                  <a:pt x="775166" y="101214"/>
                </a:lnTo>
                <a:lnTo>
                  <a:pt x="789777" y="101484"/>
                </a:lnTo>
                <a:lnTo>
                  <a:pt x="789408" y="101505"/>
                </a:lnTo>
                <a:lnTo>
                  <a:pt x="786458" y="98990"/>
                </a:lnTo>
                <a:lnTo>
                  <a:pt x="781971" y="94697"/>
                </a:lnTo>
                <a:lnTo>
                  <a:pt x="759436" y="72296"/>
                </a:lnTo>
                <a:lnTo>
                  <a:pt x="752036" y="65855"/>
                </a:lnTo>
                <a:lnTo>
                  <a:pt x="744245" y="59656"/>
                </a:lnTo>
                <a:lnTo>
                  <a:pt x="736193" y="53618"/>
                </a:lnTo>
                <a:lnTo>
                  <a:pt x="728920" y="48641"/>
                </a:lnTo>
                <a:lnTo>
                  <a:pt x="722167" y="44369"/>
                </a:lnTo>
                <a:lnTo>
                  <a:pt x="715760" y="40570"/>
                </a:lnTo>
                <a:lnTo>
                  <a:pt x="710536" y="36132"/>
                </a:lnTo>
                <a:lnTo>
                  <a:pt x="706101" y="31267"/>
                </a:lnTo>
                <a:lnTo>
                  <a:pt x="702191" y="26120"/>
                </a:lnTo>
                <a:lnTo>
                  <a:pt x="698632" y="22689"/>
                </a:lnTo>
                <a:lnTo>
                  <a:pt x="695307" y="20401"/>
                </a:lnTo>
                <a:lnTo>
                  <a:pt x="689073" y="16906"/>
                </a:lnTo>
                <a:lnTo>
                  <a:pt x="686077" y="14641"/>
                </a:lnTo>
                <a:lnTo>
                  <a:pt x="678975" y="8712"/>
                </a:lnTo>
                <a:lnTo>
                  <a:pt x="678393" y="7273"/>
                </a:lnTo>
                <a:lnTo>
                  <a:pt x="677745" y="3134"/>
                </a:lnTo>
                <a:lnTo>
                  <a:pt x="677381" y="0"/>
                </a:lnTo>
                <a:lnTo>
                  <a:pt x="678282" y="512"/>
                </a:lnTo>
                <a:lnTo>
                  <a:pt x="681824" y="3622"/>
                </a:lnTo>
                <a:lnTo>
                  <a:pt x="686959" y="5785"/>
                </a:lnTo>
                <a:lnTo>
                  <a:pt x="694193" y="8179"/>
                </a:lnTo>
                <a:lnTo>
                  <a:pt x="702825" y="10728"/>
                </a:lnTo>
                <a:lnTo>
                  <a:pt x="712390" y="14332"/>
                </a:lnTo>
                <a:lnTo>
                  <a:pt x="722577" y="18640"/>
                </a:lnTo>
                <a:lnTo>
                  <a:pt x="742150" y="27554"/>
                </a:lnTo>
                <a:lnTo>
                  <a:pt x="757200" y="34691"/>
                </a:lnTo>
                <a:lnTo>
                  <a:pt x="765784" y="39832"/>
                </a:lnTo>
                <a:lnTo>
                  <a:pt x="775318" y="46117"/>
                </a:lnTo>
                <a:lnTo>
                  <a:pt x="785484" y="53165"/>
                </a:lnTo>
                <a:lnTo>
                  <a:pt x="796071" y="61673"/>
                </a:lnTo>
                <a:lnTo>
                  <a:pt x="806939" y="71155"/>
                </a:lnTo>
                <a:lnTo>
                  <a:pt x="832818" y="95085"/>
                </a:lnTo>
                <a:lnTo>
                  <a:pt x="838105" y="100097"/>
                </a:lnTo>
                <a:lnTo>
                  <a:pt x="841629" y="104392"/>
                </a:lnTo>
                <a:lnTo>
                  <a:pt x="843979" y="108207"/>
                </a:lnTo>
                <a:lnTo>
                  <a:pt x="847749" y="116623"/>
                </a:lnTo>
                <a:lnTo>
                  <a:pt x="848265" y="120314"/>
                </a:lnTo>
                <a:lnTo>
                  <a:pt x="848402" y="122632"/>
                </a:lnTo>
                <a:lnTo>
                  <a:pt x="847542" y="124177"/>
                </a:lnTo>
                <a:lnTo>
                  <a:pt x="846015" y="125207"/>
                </a:lnTo>
                <a:lnTo>
                  <a:pt x="844045" y="125894"/>
                </a:lnTo>
                <a:lnTo>
                  <a:pt x="839316" y="129197"/>
                </a:lnTo>
                <a:lnTo>
                  <a:pt x="836722" y="131411"/>
                </a:lnTo>
                <a:lnTo>
                  <a:pt x="834039" y="132888"/>
                </a:lnTo>
                <a:lnTo>
                  <a:pt x="831299" y="133872"/>
                </a:lnTo>
                <a:lnTo>
                  <a:pt x="814387" y="1358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5"/>
          <p:cNvSpPr/>
          <p:nvPr/>
        </p:nvSpPr>
        <p:spPr>
          <a:xfrm>
            <a:off x="3149159" y="4732020"/>
            <a:ext cx="222692" cy="145733"/>
          </a:xfrm>
          <a:custGeom>
            <a:avLst/>
            <a:gdLst/>
            <a:ahLst/>
            <a:cxnLst/>
            <a:rect l="0" t="0" r="0" b="0"/>
            <a:pathLst>
              <a:path w="222692" h="145733">
                <a:moveTo>
                  <a:pt x="222691" y="0"/>
                </a:moveTo>
                <a:lnTo>
                  <a:pt x="186057" y="0"/>
                </a:lnTo>
                <a:lnTo>
                  <a:pt x="179218" y="952"/>
                </a:lnTo>
                <a:lnTo>
                  <a:pt x="172754" y="2540"/>
                </a:lnTo>
                <a:lnTo>
                  <a:pt x="166539" y="4550"/>
                </a:lnTo>
                <a:lnTo>
                  <a:pt x="159539" y="5891"/>
                </a:lnTo>
                <a:lnTo>
                  <a:pt x="152015" y="6785"/>
                </a:lnTo>
                <a:lnTo>
                  <a:pt x="144140" y="7381"/>
                </a:lnTo>
                <a:lnTo>
                  <a:pt x="134129" y="8730"/>
                </a:lnTo>
                <a:lnTo>
                  <a:pt x="122692" y="10583"/>
                </a:lnTo>
                <a:lnTo>
                  <a:pt x="110305" y="12770"/>
                </a:lnTo>
                <a:lnTo>
                  <a:pt x="99189" y="15181"/>
                </a:lnTo>
                <a:lnTo>
                  <a:pt x="88921" y="17740"/>
                </a:lnTo>
                <a:lnTo>
                  <a:pt x="79218" y="20399"/>
                </a:lnTo>
                <a:lnTo>
                  <a:pt x="70845" y="22172"/>
                </a:lnTo>
                <a:lnTo>
                  <a:pt x="63358" y="23354"/>
                </a:lnTo>
                <a:lnTo>
                  <a:pt x="56461" y="24142"/>
                </a:lnTo>
                <a:lnTo>
                  <a:pt x="49959" y="25619"/>
                </a:lnTo>
                <a:lnTo>
                  <a:pt x="43718" y="27557"/>
                </a:lnTo>
                <a:lnTo>
                  <a:pt x="37653" y="29801"/>
                </a:lnTo>
                <a:lnTo>
                  <a:pt x="31705" y="32250"/>
                </a:lnTo>
                <a:lnTo>
                  <a:pt x="25834" y="34835"/>
                </a:lnTo>
                <a:lnTo>
                  <a:pt x="20015" y="37510"/>
                </a:lnTo>
                <a:lnTo>
                  <a:pt x="15184" y="40247"/>
                </a:lnTo>
                <a:lnTo>
                  <a:pt x="11010" y="43024"/>
                </a:lnTo>
                <a:lnTo>
                  <a:pt x="2019" y="49773"/>
                </a:lnTo>
                <a:lnTo>
                  <a:pt x="1281" y="51280"/>
                </a:lnTo>
                <a:lnTo>
                  <a:pt x="461" y="55493"/>
                </a:lnTo>
                <a:lnTo>
                  <a:pt x="243" y="57950"/>
                </a:lnTo>
                <a:lnTo>
                  <a:pt x="97" y="60541"/>
                </a:lnTo>
                <a:lnTo>
                  <a:pt x="0" y="63221"/>
                </a:lnTo>
                <a:lnTo>
                  <a:pt x="888" y="65959"/>
                </a:lnTo>
                <a:lnTo>
                  <a:pt x="2432" y="68738"/>
                </a:lnTo>
                <a:lnTo>
                  <a:pt x="4414" y="71542"/>
                </a:lnTo>
                <a:lnTo>
                  <a:pt x="7640" y="74365"/>
                </a:lnTo>
                <a:lnTo>
                  <a:pt x="11696" y="77199"/>
                </a:lnTo>
                <a:lnTo>
                  <a:pt x="16305" y="80041"/>
                </a:lnTo>
                <a:lnTo>
                  <a:pt x="36444" y="93142"/>
                </a:lnTo>
                <a:lnTo>
                  <a:pt x="49949" y="99242"/>
                </a:lnTo>
                <a:lnTo>
                  <a:pt x="67524" y="106166"/>
                </a:lnTo>
                <a:lnTo>
                  <a:pt x="87814" y="113640"/>
                </a:lnTo>
                <a:lnTo>
                  <a:pt x="102293" y="118622"/>
                </a:lnTo>
                <a:lnTo>
                  <a:pt x="112898" y="121944"/>
                </a:lnTo>
                <a:lnTo>
                  <a:pt x="120920" y="124158"/>
                </a:lnTo>
                <a:lnTo>
                  <a:pt x="127222" y="125635"/>
                </a:lnTo>
                <a:lnTo>
                  <a:pt x="132374" y="126619"/>
                </a:lnTo>
                <a:lnTo>
                  <a:pt x="136762" y="127275"/>
                </a:lnTo>
                <a:lnTo>
                  <a:pt x="140640" y="128665"/>
                </a:lnTo>
                <a:lnTo>
                  <a:pt x="144178" y="130544"/>
                </a:lnTo>
                <a:lnTo>
                  <a:pt x="162683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6"/>
          <p:cNvSpPr/>
          <p:nvPr/>
        </p:nvSpPr>
        <p:spPr>
          <a:xfrm>
            <a:off x="4323397" y="4929337"/>
            <a:ext cx="452491" cy="421900"/>
          </a:xfrm>
          <a:custGeom>
            <a:avLst/>
            <a:gdLst/>
            <a:ahLst/>
            <a:cxnLst/>
            <a:rect l="0" t="0" r="0" b="0"/>
            <a:pathLst>
              <a:path w="452491" h="421900">
                <a:moveTo>
                  <a:pt x="0" y="77003"/>
                </a:moveTo>
                <a:lnTo>
                  <a:pt x="9102" y="86104"/>
                </a:lnTo>
                <a:lnTo>
                  <a:pt x="11783" y="89738"/>
                </a:lnTo>
                <a:lnTo>
                  <a:pt x="14762" y="96315"/>
                </a:lnTo>
                <a:lnTo>
                  <a:pt x="16086" y="104954"/>
                </a:lnTo>
                <a:lnTo>
                  <a:pt x="16831" y="117987"/>
                </a:lnTo>
                <a:lnTo>
                  <a:pt x="17005" y="126650"/>
                </a:lnTo>
                <a:lnTo>
                  <a:pt x="17083" y="140026"/>
                </a:lnTo>
                <a:lnTo>
                  <a:pt x="18056" y="149498"/>
                </a:lnTo>
                <a:lnTo>
                  <a:pt x="19658" y="160575"/>
                </a:lnTo>
                <a:lnTo>
                  <a:pt x="21678" y="172723"/>
                </a:lnTo>
                <a:lnTo>
                  <a:pt x="23977" y="183679"/>
                </a:lnTo>
                <a:lnTo>
                  <a:pt x="26462" y="193840"/>
                </a:lnTo>
                <a:lnTo>
                  <a:pt x="29071" y="203472"/>
                </a:lnTo>
                <a:lnTo>
                  <a:pt x="30811" y="211798"/>
                </a:lnTo>
                <a:lnTo>
                  <a:pt x="31970" y="219254"/>
                </a:lnTo>
                <a:lnTo>
                  <a:pt x="32744" y="226129"/>
                </a:lnTo>
                <a:lnTo>
                  <a:pt x="36117" y="241190"/>
                </a:lnTo>
                <a:lnTo>
                  <a:pt x="47484" y="285865"/>
                </a:lnTo>
                <a:lnTo>
                  <a:pt x="56982" y="320325"/>
                </a:lnTo>
                <a:lnTo>
                  <a:pt x="60848" y="333515"/>
                </a:lnTo>
                <a:lnTo>
                  <a:pt x="64377" y="344213"/>
                </a:lnTo>
                <a:lnTo>
                  <a:pt x="67684" y="353251"/>
                </a:lnTo>
                <a:lnTo>
                  <a:pt x="70840" y="361181"/>
                </a:lnTo>
                <a:lnTo>
                  <a:pt x="73896" y="368372"/>
                </a:lnTo>
                <a:lnTo>
                  <a:pt x="79833" y="381443"/>
                </a:lnTo>
                <a:lnTo>
                  <a:pt x="88530" y="399512"/>
                </a:lnTo>
                <a:lnTo>
                  <a:pt x="91405" y="403451"/>
                </a:lnTo>
                <a:lnTo>
                  <a:pt x="94274" y="406078"/>
                </a:lnTo>
                <a:lnTo>
                  <a:pt x="97140" y="407828"/>
                </a:lnTo>
                <a:lnTo>
                  <a:pt x="102863" y="414854"/>
                </a:lnTo>
                <a:lnTo>
                  <a:pt x="105723" y="419394"/>
                </a:lnTo>
                <a:lnTo>
                  <a:pt x="107629" y="421468"/>
                </a:lnTo>
                <a:lnTo>
                  <a:pt x="108901" y="421899"/>
                </a:lnTo>
                <a:lnTo>
                  <a:pt x="109748" y="421234"/>
                </a:lnTo>
                <a:lnTo>
                  <a:pt x="110313" y="419838"/>
                </a:lnTo>
                <a:lnTo>
                  <a:pt x="110941" y="415746"/>
                </a:lnTo>
                <a:lnTo>
                  <a:pt x="111219" y="403133"/>
                </a:lnTo>
                <a:lnTo>
                  <a:pt x="111429" y="342772"/>
                </a:lnTo>
                <a:lnTo>
                  <a:pt x="110481" y="334192"/>
                </a:lnTo>
                <a:lnTo>
                  <a:pt x="108897" y="325615"/>
                </a:lnTo>
                <a:lnTo>
                  <a:pt x="106888" y="317040"/>
                </a:lnTo>
                <a:lnTo>
                  <a:pt x="102115" y="292271"/>
                </a:lnTo>
                <a:lnTo>
                  <a:pt x="99510" y="277665"/>
                </a:lnTo>
                <a:lnTo>
                  <a:pt x="96820" y="265069"/>
                </a:lnTo>
                <a:lnTo>
                  <a:pt x="94074" y="253816"/>
                </a:lnTo>
                <a:lnTo>
                  <a:pt x="91291" y="243455"/>
                </a:lnTo>
                <a:lnTo>
                  <a:pt x="89436" y="232738"/>
                </a:lnTo>
                <a:lnTo>
                  <a:pt x="88199" y="221785"/>
                </a:lnTo>
                <a:lnTo>
                  <a:pt x="87374" y="210671"/>
                </a:lnTo>
                <a:lnTo>
                  <a:pt x="83918" y="178003"/>
                </a:lnTo>
                <a:lnTo>
                  <a:pt x="81663" y="158624"/>
                </a:lnTo>
                <a:lnTo>
                  <a:pt x="81112" y="139990"/>
                </a:lnTo>
                <a:lnTo>
                  <a:pt x="81697" y="121851"/>
                </a:lnTo>
                <a:lnTo>
                  <a:pt x="83040" y="104044"/>
                </a:lnTo>
                <a:lnTo>
                  <a:pt x="85840" y="90268"/>
                </a:lnTo>
                <a:lnTo>
                  <a:pt x="89611" y="79178"/>
                </a:lnTo>
                <a:lnTo>
                  <a:pt x="104802" y="47693"/>
                </a:lnTo>
                <a:lnTo>
                  <a:pt x="111031" y="37624"/>
                </a:lnTo>
                <a:lnTo>
                  <a:pt x="114026" y="33605"/>
                </a:lnTo>
                <a:lnTo>
                  <a:pt x="122433" y="26600"/>
                </a:lnTo>
                <a:lnTo>
                  <a:pt x="132520" y="20311"/>
                </a:lnTo>
                <a:lnTo>
                  <a:pt x="143353" y="14342"/>
                </a:lnTo>
                <a:lnTo>
                  <a:pt x="160162" y="5626"/>
                </a:lnTo>
                <a:lnTo>
                  <a:pt x="171513" y="2417"/>
                </a:lnTo>
                <a:lnTo>
                  <a:pt x="183860" y="991"/>
                </a:lnTo>
                <a:lnTo>
                  <a:pt x="191154" y="611"/>
                </a:lnTo>
                <a:lnTo>
                  <a:pt x="206877" y="188"/>
                </a:lnTo>
                <a:lnTo>
                  <a:pt x="223390" y="0"/>
                </a:lnTo>
                <a:lnTo>
                  <a:pt x="230842" y="903"/>
                </a:lnTo>
                <a:lnTo>
                  <a:pt x="244202" y="4445"/>
                </a:lnTo>
                <a:lnTo>
                  <a:pt x="266983" y="11795"/>
                </a:lnTo>
                <a:lnTo>
                  <a:pt x="275144" y="15433"/>
                </a:lnTo>
                <a:lnTo>
                  <a:pt x="283442" y="19764"/>
                </a:lnTo>
                <a:lnTo>
                  <a:pt x="291831" y="24556"/>
                </a:lnTo>
                <a:lnTo>
                  <a:pt x="300282" y="29656"/>
                </a:lnTo>
                <a:lnTo>
                  <a:pt x="317291" y="40402"/>
                </a:lnTo>
                <a:lnTo>
                  <a:pt x="342932" y="57162"/>
                </a:lnTo>
                <a:lnTo>
                  <a:pt x="350542" y="63776"/>
                </a:lnTo>
                <a:lnTo>
                  <a:pt x="357519" y="71042"/>
                </a:lnTo>
                <a:lnTo>
                  <a:pt x="364076" y="78744"/>
                </a:lnTo>
                <a:lnTo>
                  <a:pt x="371305" y="85784"/>
                </a:lnTo>
                <a:lnTo>
                  <a:pt x="378982" y="92382"/>
                </a:lnTo>
                <a:lnTo>
                  <a:pt x="386957" y="98685"/>
                </a:lnTo>
                <a:lnTo>
                  <a:pt x="394179" y="105745"/>
                </a:lnTo>
                <a:lnTo>
                  <a:pt x="400898" y="113310"/>
                </a:lnTo>
                <a:lnTo>
                  <a:pt x="407283" y="121210"/>
                </a:lnTo>
                <a:lnTo>
                  <a:pt x="413445" y="129334"/>
                </a:lnTo>
                <a:lnTo>
                  <a:pt x="425370" y="145981"/>
                </a:lnTo>
                <a:lnTo>
                  <a:pt x="430265" y="154421"/>
                </a:lnTo>
                <a:lnTo>
                  <a:pt x="434481" y="162905"/>
                </a:lnTo>
                <a:lnTo>
                  <a:pt x="438244" y="171418"/>
                </a:lnTo>
                <a:lnTo>
                  <a:pt x="441705" y="180904"/>
                </a:lnTo>
                <a:lnTo>
                  <a:pt x="444965" y="191038"/>
                </a:lnTo>
                <a:lnTo>
                  <a:pt x="448091" y="201604"/>
                </a:lnTo>
                <a:lnTo>
                  <a:pt x="450174" y="214362"/>
                </a:lnTo>
                <a:lnTo>
                  <a:pt x="451564" y="228583"/>
                </a:lnTo>
                <a:lnTo>
                  <a:pt x="452490" y="243779"/>
                </a:lnTo>
                <a:lnTo>
                  <a:pt x="452156" y="258672"/>
                </a:lnTo>
                <a:lnTo>
                  <a:pt x="450979" y="273363"/>
                </a:lnTo>
                <a:lnTo>
                  <a:pt x="449243" y="287919"/>
                </a:lnTo>
                <a:lnTo>
                  <a:pt x="447133" y="300481"/>
                </a:lnTo>
                <a:lnTo>
                  <a:pt x="444774" y="311714"/>
                </a:lnTo>
                <a:lnTo>
                  <a:pt x="442248" y="322059"/>
                </a:lnTo>
                <a:lnTo>
                  <a:pt x="436755" y="332766"/>
                </a:lnTo>
                <a:lnTo>
                  <a:pt x="429282" y="343714"/>
                </a:lnTo>
                <a:lnTo>
                  <a:pt x="420490" y="354823"/>
                </a:lnTo>
                <a:lnTo>
                  <a:pt x="411772" y="363181"/>
                </a:lnTo>
                <a:lnTo>
                  <a:pt x="403102" y="369706"/>
                </a:lnTo>
                <a:lnTo>
                  <a:pt x="394465" y="375008"/>
                </a:lnTo>
                <a:lnTo>
                  <a:pt x="386801" y="379495"/>
                </a:lnTo>
                <a:lnTo>
                  <a:pt x="373207" y="387021"/>
                </a:lnTo>
                <a:lnTo>
                  <a:pt x="365962" y="390362"/>
                </a:lnTo>
                <a:lnTo>
                  <a:pt x="358275" y="393541"/>
                </a:lnTo>
                <a:lnTo>
                  <a:pt x="350292" y="396613"/>
                </a:lnTo>
                <a:lnTo>
                  <a:pt x="341161" y="398661"/>
                </a:lnTo>
                <a:lnTo>
                  <a:pt x="331263" y="400027"/>
                </a:lnTo>
                <a:lnTo>
                  <a:pt x="320854" y="400937"/>
                </a:lnTo>
                <a:lnTo>
                  <a:pt x="311058" y="401544"/>
                </a:lnTo>
                <a:lnTo>
                  <a:pt x="292553" y="402218"/>
                </a:lnTo>
                <a:lnTo>
                  <a:pt x="261519" y="402598"/>
                </a:lnTo>
                <a:lnTo>
                  <a:pt x="251498" y="401699"/>
                </a:lnTo>
                <a:lnTo>
                  <a:pt x="241961" y="400147"/>
                </a:lnTo>
                <a:lnTo>
                  <a:pt x="232745" y="398159"/>
                </a:lnTo>
                <a:lnTo>
                  <a:pt x="222791" y="396835"/>
                </a:lnTo>
                <a:lnTo>
                  <a:pt x="212345" y="395951"/>
                </a:lnTo>
                <a:lnTo>
                  <a:pt x="201570" y="395363"/>
                </a:lnTo>
                <a:lnTo>
                  <a:pt x="191530" y="394018"/>
                </a:lnTo>
                <a:lnTo>
                  <a:pt x="181979" y="392169"/>
                </a:lnTo>
                <a:lnTo>
                  <a:pt x="172755" y="389983"/>
                </a:lnTo>
                <a:lnTo>
                  <a:pt x="160890" y="387574"/>
                </a:lnTo>
                <a:lnTo>
                  <a:pt x="118791" y="379632"/>
                </a:lnTo>
                <a:lnTo>
                  <a:pt x="93436" y="374064"/>
                </a:lnTo>
                <a:lnTo>
                  <a:pt x="82293" y="371246"/>
                </a:lnTo>
                <a:lnTo>
                  <a:pt x="72007" y="368415"/>
                </a:lnTo>
                <a:lnTo>
                  <a:pt x="34290" y="3598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7"/>
          <p:cNvSpPr/>
          <p:nvPr/>
        </p:nvSpPr>
        <p:spPr>
          <a:xfrm>
            <a:off x="4915167" y="4980793"/>
            <a:ext cx="376269" cy="450431"/>
          </a:xfrm>
          <a:custGeom>
            <a:avLst/>
            <a:gdLst/>
            <a:ahLst/>
            <a:cxnLst/>
            <a:rect l="0" t="0" r="0" b="0"/>
            <a:pathLst>
              <a:path w="376269" h="450431">
                <a:moveTo>
                  <a:pt x="8305" y="136989"/>
                </a:moveTo>
                <a:lnTo>
                  <a:pt x="8305" y="155193"/>
                </a:lnTo>
                <a:lnTo>
                  <a:pt x="9258" y="167222"/>
                </a:lnTo>
                <a:lnTo>
                  <a:pt x="12856" y="198369"/>
                </a:lnTo>
                <a:lnTo>
                  <a:pt x="16102" y="215056"/>
                </a:lnTo>
                <a:lnTo>
                  <a:pt x="20170" y="231897"/>
                </a:lnTo>
                <a:lnTo>
                  <a:pt x="24788" y="248838"/>
                </a:lnTo>
                <a:lnTo>
                  <a:pt x="31676" y="270610"/>
                </a:lnTo>
                <a:lnTo>
                  <a:pt x="49490" y="322741"/>
                </a:lnTo>
                <a:lnTo>
                  <a:pt x="55764" y="342739"/>
                </a:lnTo>
                <a:lnTo>
                  <a:pt x="59947" y="357976"/>
                </a:lnTo>
                <a:lnTo>
                  <a:pt x="62735" y="370038"/>
                </a:lnTo>
                <a:lnTo>
                  <a:pt x="65547" y="379985"/>
                </a:lnTo>
                <a:lnTo>
                  <a:pt x="68374" y="388522"/>
                </a:lnTo>
                <a:lnTo>
                  <a:pt x="73102" y="402134"/>
                </a:lnTo>
                <a:lnTo>
                  <a:pt x="76717" y="416105"/>
                </a:lnTo>
                <a:lnTo>
                  <a:pt x="80938" y="426458"/>
                </a:lnTo>
                <a:lnTo>
                  <a:pt x="82444" y="428076"/>
                </a:lnTo>
                <a:lnTo>
                  <a:pt x="83449" y="427250"/>
                </a:lnTo>
                <a:lnTo>
                  <a:pt x="84118" y="424794"/>
                </a:lnTo>
                <a:lnTo>
                  <a:pt x="83612" y="422204"/>
                </a:lnTo>
                <a:lnTo>
                  <a:pt x="80510" y="416786"/>
                </a:lnTo>
                <a:lnTo>
                  <a:pt x="75491" y="403531"/>
                </a:lnTo>
                <a:lnTo>
                  <a:pt x="21467" y="249678"/>
                </a:lnTo>
                <a:lnTo>
                  <a:pt x="15174" y="230212"/>
                </a:lnTo>
                <a:lnTo>
                  <a:pt x="10027" y="213425"/>
                </a:lnTo>
                <a:lnTo>
                  <a:pt x="6596" y="199377"/>
                </a:lnTo>
                <a:lnTo>
                  <a:pt x="4308" y="187153"/>
                </a:lnTo>
                <a:lnTo>
                  <a:pt x="2783" y="176147"/>
                </a:lnTo>
                <a:lnTo>
                  <a:pt x="1766" y="162142"/>
                </a:lnTo>
                <a:lnTo>
                  <a:pt x="1088" y="146138"/>
                </a:lnTo>
                <a:lnTo>
                  <a:pt x="0" y="95299"/>
                </a:lnTo>
                <a:lnTo>
                  <a:pt x="864" y="84431"/>
                </a:lnTo>
                <a:lnTo>
                  <a:pt x="2392" y="72423"/>
                </a:lnTo>
                <a:lnTo>
                  <a:pt x="4362" y="59655"/>
                </a:lnTo>
                <a:lnTo>
                  <a:pt x="7582" y="49238"/>
                </a:lnTo>
                <a:lnTo>
                  <a:pt x="11633" y="40388"/>
                </a:lnTo>
                <a:lnTo>
                  <a:pt x="20262" y="26428"/>
                </a:lnTo>
                <a:lnTo>
                  <a:pt x="27272" y="17048"/>
                </a:lnTo>
                <a:lnTo>
                  <a:pt x="36102" y="9705"/>
                </a:lnTo>
                <a:lnTo>
                  <a:pt x="41124" y="6413"/>
                </a:lnTo>
                <a:lnTo>
                  <a:pt x="51784" y="2755"/>
                </a:lnTo>
                <a:lnTo>
                  <a:pt x="62871" y="1130"/>
                </a:lnTo>
                <a:lnTo>
                  <a:pt x="74150" y="407"/>
                </a:lnTo>
                <a:lnTo>
                  <a:pt x="88052" y="86"/>
                </a:lnTo>
                <a:lnTo>
                  <a:pt x="95760" y="0"/>
                </a:lnTo>
                <a:lnTo>
                  <a:pt x="102803" y="896"/>
                </a:lnTo>
                <a:lnTo>
                  <a:pt x="109404" y="2445"/>
                </a:lnTo>
                <a:lnTo>
                  <a:pt x="146361" y="14461"/>
                </a:lnTo>
                <a:lnTo>
                  <a:pt x="163008" y="19985"/>
                </a:lnTo>
                <a:lnTo>
                  <a:pt x="170495" y="22791"/>
                </a:lnTo>
                <a:lnTo>
                  <a:pt x="177392" y="25614"/>
                </a:lnTo>
                <a:lnTo>
                  <a:pt x="183895" y="28450"/>
                </a:lnTo>
                <a:lnTo>
                  <a:pt x="190135" y="32244"/>
                </a:lnTo>
                <a:lnTo>
                  <a:pt x="196200" y="36679"/>
                </a:lnTo>
                <a:lnTo>
                  <a:pt x="207066" y="46687"/>
                </a:lnTo>
                <a:lnTo>
                  <a:pt x="215071" y="57485"/>
                </a:lnTo>
                <a:lnTo>
                  <a:pt x="224344" y="66094"/>
                </a:lnTo>
                <a:lnTo>
                  <a:pt x="229483" y="69723"/>
                </a:lnTo>
                <a:lnTo>
                  <a:pt x="232910" y="74048"/>
                </a:lnTo>
                <a:lnTo>
                  <a:pt x="235194" y="78836"/>
                </a:lnTo>
                <a:lnTo>
                  <a:pt x="238409" y="92136"/>
                </a:lnTo>
                <a:lnTo>
                  <a:pt x="238861" y="95657"/>
                </a:lnTo>
                <a:lnTo>
                  <a:pt x="234282" y="107189"/>
                </a:lnTo>
                <a:lnTo>
                  <a:pt x="226849" y="119935"/>
                </a:lnTo>
                <a:lnTo>
                  <a:pt x="220371" y="128774"/>
                </a:lnTo>
                <a:lnTo>
                  <a:pt x="211777" y="135878"/>
                </a:lnTo>
                <a:lnTo>
                  <a:pt x="201607" y="142210"/>
                </a:lnTo>
                <a:lnTo>
                  <a:pt x="190737" y="148200"/>
                </a:lnTo>
                <a:lnTo>
                  <a:pt x="184219" y="150178"/>
                </a:lnTo>
                <a:lnTo>
                  <a:pt x="177016" y="151496"/>
                </a:lnTo>
                <a:lnTo>
                  <a:pt x="169356" y="152375"/>
                </a:lnTo>
                <a:lnTo>
                  <a:pt x="158535" y="152962"/>
                </a:lnTo>
                <a:lnTo>
                  <a:pt x="131271" y="153614"/>
                </a:lnTo>
                <a:lnTo>
                  <a:pt x="18092" y="154128"/>
                </a:lnTo>
                <a:lnTo>
                  <a:pt x="92318" y="154134"/>
                </a:lnTo>
                <a:lnTo>
                  <a:pt x="104319" y="156039"/>
                </a:lnTo>
                <a:lnTo>
                  <a:pt x="118035" y="159214"/>
                </a:lnTo>
                <a:lnTo>
                  <a:pt x="132893" y="163236"/>
                </a:lnTo>
                <a:lnTo>
                  <a:pt x="164643" y="172785"/>
                </a:lnTo>
                <a:lnTo>
                  <a:pt x="217939" y="189886"/>
                </a:lnTo>
                <a:lnTo>
                  <a:pt x="228071" y="194161"/>
                </a:lnTo>
                <a:lnTo>
                  <a:pt x="237683" y="198916"/>
                </a:lnTo>
                <a:lnTo>
                  <a:pt x="246949" y="203991"/>
                </a:lnTo>
                <a:lnTo>
                  <a:pt x="255984" y="209280"/>
                </a:lnTo>
                <a:lnTo>
                  <a:pt x="273642" y="220236"/>
                </a:lnTo>
                <a:lnTo>
                  <a:pt x="299649" y="237114"/>
                </a:lnTo>
                <a:lnTo>
                  <a:pt x="307309" y="243744"/>
                </a:lnTo>
                <a:lnTo>
                  <a:pt x="314321" y="251022"/>
                </a:lnTo>
                <a:lnTo>
                  <a:pt x="320901" y="258731"/>
                </a:lnTo>
                <a:lnTo>
                  <a:pt x="327192" y="266728"/>
                </a:lnTo>
                <a:lnTo>
                  <a:pt x="333291" y="274917"/>
                </a:lnTo>
                <a:lnTo>
                  <a:pt x="339263" y="283233"/>
                </a:lnTo>
                <a:lnTo>
                  <a:pt x="345149" y="290682"/>
                </a:lnTo>
                <a:lnTo>
                  <a:pt x="356768" y="304040"/>
                </a:lnTo>
                <a:lnTo>
                  <a:pt x="365743" y="316327"/>
                </a:lnTo>
                <a:lnTo>
                  <a:pt x="369469" y="322270"/>
                </a:lnTo>
                <a:lnTo>
                  <a:pt x="371954" y="329090"/>
                </a:lnTo>
                <a:lnTo>
                  <a:pt x="373610" y="336494"/>
                </a:lnTo>
                <a:lnTo>
                  <a:pt x="374715" y="344287"/>
                </a:lnTo>
                <a:lnTo>
                  <a:pt x="375941" y="358027"/>
                </a:lnTo>
                <a:lnTo>
                  <a:pt x="376268" y="364358"/>
                </a:lnTo>
                <a:lnTo>
                  <a:pt x="374092" y="376472"/>
                </a:lnTo>
                <a:lnTo>
                  <a:pt x="369949" y="388206"/>
                </a:lnTo>
                <a:lnTo>
                  <a:pt x="364933" y="399771"/>
                </a:lnTo>
                <a:lnTo>
                  <a:pt x="356989" y="411261"/>
                </a:lnTo>
                <a:lnTo>
                  <a:pt x="347108" y="421765"/>
                </a:lnTo>
                <a:lnTo>
                  <a:pt x="336367" y="429609"/>
                </a:lnTo>
                <a:lnTo>
                  <a:pt x="329883" y="433034"/>
                </a:lnTo>
                <a:lnTo>
                  <a:pt x="322703" y="436270"/>
                </a:lnTo>
                <a:lnTo>
                  <a:pt x="315059" y="439380"/>
                </a:lnTo>
                <a:lnTo>
                  <a:pt x="307105" y="441453"/>
                </a:lnTo>
                <a:lnTo>
                  <a:pt x="298945" y="442835"/>
                </a:lnTo>
                <a:lnTo>
                  <a:pt x="290648" y="443756"/>
                </a:lnTo>
                <a:lnTo>
                  <a:pt x="282258" y="444371"/>
                </a:lnTo>
                <a:lnTo>
                  <a:pt x="273808" y="444780"/>
                </a:lnTo>
                <a:lnTo>
                  <a:pt x="265317" y="445053"/>
                </a:lnTo>
                <a:lnTo>
                  <a:pt x="256799" y="446188"/>
                </a:lnTo>
                <a:lnTo>
                  <a:pt x="248263" y="447896"/>
                </a:lnTo>
                <a:lnTo>
                  <a:pt x="239714" y="449989"/>
                </a:lnTo>
                <a:lnTo>
                  <a:pt x="231158" y="450430"/>
                </a:lnTo>
                <a:lnTo>
                  <a:pt x="222596" y="449772"/>
                </a:lnTo>
                <a:lnTo>
                  <a:pt x="214031" y="448381"/>
                </a:lnTo>
                <a:lnTo>
                  <a:pt x="204510" y="447454"/>
                </a:lnTo>
                <a:lnTo>
                  <a:pt x="194354" y="446835"/>
                </a:lnTo>
                <a:lnTo>
                  <a:pt x="183772" y="446424"/>
                </a:lnTo>
                <a:lnTo>
                  <a:pt x="173861" y="445196"/>
                </a:lnTo>
                <a:lnTo>
                  <a:pt x="164396" y="443426"/>
                </a:lnTo>
                <a:lnTo>
                  <a:pt x="155228" y="441293"/>
                </a:lnTo>
                <a:lnTo>
                  <a:pt x="129802" y="436382"/>
                </a:lnTo>
                <a:lnTo>
                  <a:pt x="115020" y="433740"/>
                </a:lnTo>
                <a:lnTo>
                  <a:pt x="103261" y="431025"/>
                </a:lnTo>
                <a:lnTo>
                  <a:pt x="93517" y="428263"/>
                </a:lnTo>
                <a:lnTo>
                  <a:pt x="51167" y="411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8"/>
          <p:cNvSpPr/>
          <p:nvPr/>
        </p:nvSpPr>
        <p:spPr>
          <a:xfrm>
            <a:off x="4314825" y="4759951"/>
            <a:ext cx="943415" cy="176886"/>
          </a:xfrm>
          <a:custGeom>
            <a:avLst/>
            <a:gdLst/>
            <a:ahLst/>
            <a:cxnLst/>
            <a:rect l="0" t="0" r="0" b="0"/>
            <a:pathLst>
              <a:path w="943415" h="176886">
                <a:moveTo>
                  <a:pt x="0" y="92084"/>
                </a:moveTo>
                <a:lnTo>
                  <a:pt x="349115" y="92084"/>
                </a:lnTo>
                <a:lnTo>
                  <a:pt x="377413" y="94624"/>
                </a:lnTo>
                <a:lnTo>
                  <a:pt x="391626" y="96635"/>
                </a:lnTo>
                <a:lnTo>
                  <a:pt x="612663" y="118489"/>
                </a:lnTo>
                <a:lnTo>
                  <a:pt x="650377" y="123022"/>
                </a:lnTo>
                <a:lnTo>
                  <a:pt x="679329" y="126997"/>
                </a:lnTo>
                <a:lnTo>
                  <a:pt x="702441" y="129646"/>
                </a:lnTo>
                <a:lnTo>
                  <a:pt x="721659" y="131413"/>
                </a:lnTo>
                <a:lnTo>
                  <a:pt x="738280" y="132591"/>
                </a:lnTo>
                <a:lnTo>
                  <a:pt x="766910" y="136440"/>
                </a:lnTo>
                <a:lnTo>
                  <a:pt x="790428" y="141325"/>
                </a:lnTo>
                <a:lnTo>
                  <a:pt x="807231" y="146671"/>
                </a:lnTo>
                <a:lnTo>
                  <a:pt x="831951" y="150485"/>
                </a:lnTo>
                <a:lnTo>
                  <a:pt x="858340" y="151880"/>
                </a:lnTo>
                <a:lnTo>
                  <a:pt x="875774" y="152050"/>
                </a:lnTo>
                <a:lnTo>
                  <a:pt x="877219" y="151111"/>
                </a:lnTo>
                <a:lnTo>
                  <a:pt x="877230" y="149533"/>
                </a:lnTo>
                <a:lnTo>
                  <a:pt x="876285" y="147528"/>
                </a:lnTo>
                <a:lnTo>
                  <a:pt x="872695" y="142760"/>
                </a:lnTo>
                <a:lnTo>
                  <a:pt x="870404" y="140156"/>
                </a:lnTo>
                <a:lnTo>
                  <a:pt x="866971" y="135562"/>
                </a:lnTo>
                <a:lnTo>
                  <a:pt x="858078" y="122837"/>
                </a:lnTo>
                <a:lnTo>
                  <a:pt x="853039" y="116396"/>
                </a:lnTo>
                <a:lnTo>
                  <a:pt x="847776" y="110197"/>
                </a:lnTo>
                <a:lnTo>
                  <a:pt x="842360" y="104159"/>
                </a:lnTo>
                <a:lnTo>
                  <a:pt x="833989" y="96324"/>
                </a:lnTo>
                <a:lnTo>
                  <a:pt x="823645" y="87290"/>
                </a:lnTo>
                <a:lnTo>
                  <a:pt x="811986" y="77458"/>
                </a:lnTo>
                <a:lnTo>
                  <a:pt x="802309" y="68998"/>
                </a:lnTo>
                <a:lnTo>
                  <a:pt x="786477" y="54519"/>
                </a:lnTo>
                <a:lnTo>
                  <a:pt x="778635" y="47990"/>
                </a:lnTo>
                <a:lnTo>
                  <a:pt x="770550" y="41733"/>
                </a:lnTo>
                <a:lnTo>
                  <a:pt x="762303" y="35657"/>
                </a:lnTo>
                <a:lnTo>
                  <a:pt x="752994" y="29701"/>
                </a:lnTo>
                <a:lnTo>
                  <a:pt x="742979" y="23825"/>
                </a:lnTo>
                <a:lnTo>
                  <a:pt x="732492" y="18003"/>
                </a:lnTo>
                <a:lnTo>
                  <a:pt x="724548" y="13169"/>
                </a:lnTo>
                <a:lnTo>
                  <a:pt x="718299" y="8994"/>
                </a:lnTo>
                <a:lnTo>
                  <a:pt x="713181" y="5258"/>
                </a:lnTo>
                <a:lnTo>
                  <a:pt x="704954" y="1107"/>
                </a:lnTo>
                <a:lnTo>
                  <a:pt x="701426" y="0"/>
                </a:lnTo>
                <a:lnTo>
                  <a:pt x="700027" y="215"/>
                </a:lnTo>
                <a:lnTo>
                  <a:pt x="700047" y="1310"/>
                </a:lnTo>
                <a:lnTo>
                  <a:pt x="701013" y="2993"/>
                </a:lnTo>
                <a:lnTo>
                  <a:pt x="707166" y="7403"/>
                </a:lnTo>
                <a:lnTo>
                  <a:pt x="715298" y="12538"/>
                </a:lnTo>
                <a:lnTo>
                  <a:pt x="722088" y="17994"/>
                </a:lnTo>
                <a:lnTo>
                  <a:pt x="731899" y="24593"/>
                </a:lnTo>
                <a:lnTo>
                  <a:pt x="870460" y="115205"/>
                </a:lnTo>
                <a:lnTo>
                  <a:pt x="885107" y="125595"/>
                </a:lnTo>
                <a:lnTo>
                  <a:pt x="914081" y="147300"/>
                </a:lnTo>
                <a:lnTo>
                  <a:pt x="924664" y="155565"/>
                </a:lnTo>
                <a:lnTo>
                  <a:pt x="932673" y="162027"/>
                </a:lnTo>
                <a:lnTo>
                  <a:pt x="938964" y="167288"/>
                </a:lnTo>
                <a:lnTo>
                  <a:pt x="942206" y="170794"/>
                </a:lnTo>
                <a:lnTo>
                  <a:pt x="943414" y="173133"/>
                </a:lnTo>
                <a:lnTo>
                  <a:pt x="943268" y="174691"/>
                </a:lnTo>
                <a:lnTo>
                  <a:pt x="915756" y="176885"/>
                </a:lnTo>
                <a:lnTo>
                  <a:pt x="894682" y="174858"/>
                </a:lnTo>
                <a:lnTo>
                  <a:pt x="874839" y="171735"/>
                </a:lnTo>
                <a:lnTo>
                  <a:pt x="864213" y="170902"/>
                </a:lnTo>
                <a:lnTo>
                  <a:pt x="797242" y="1692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29"/>
          <p:cNvSpPr/>
          <p:nvPr/>
        </p:nvSpPr>
        <p:spPr>
          <a:xfrm>
            <a:off x="4221197" y="4829951"/>
            <a:ext cx="256506" cy="107810"/>
          </a:xfrm>
          <a:custGeom>
            <a:avLst/>
            <a:gdLst/>
            <a:ahLst/>
            <a:cxnLst/>
            <a:rect l="0" t="0" r="0" b="0"/>
            <a:pathLst>
              <a:path w="256506" h="107810">
                <a:moveTo>
                  <a:pt x="256505" y="4939"/>
                </a:moveTo>
                <a:lnTo>
                  <a:pt x="238302" y="388"/>
                </a:lnTo>
                <a:lnTo>
                  <a:pt x="231035" y="0"/>
                </a:lnTo>
                <a:lnTo>
                  <a:pt x="224285" y="694"/>
                </a:lnTo>
                <a:lnTo>
                  <a:pt x="217880" y="2109"/>
                </a:lnTo>
                <a:lnTo>
                  <a:pt x="210752" y="3052"/>
                </a:lnTo>
                <a:lnTo>
                  <a:pt x="203143" y="3681"/>
                </a:lnTo>
                <a:lnTo>
                  <a:pt x="195213" y="4100"/>
                </a:lnTo>
                <a:lnTo>
                  <a:pt x="186116" y="5332"/>
                </a:lnTo>
                <a:lnTo>
                  <a:pt x="176241" y="7106"/>
                </a:lnTo>
                <a:lnTo>
                  <a:pt x="165849" y="9241"/>
                </a:lnTo>
                <a:lnTo>
                  <a:pt x="153205" y="10664"/>
                </a:lnTo>
                <a:lnTo>
                  <a:pt x="139060" y="11613"/>
                </a:lnTo>
                <a:lnTo>
                  <a:pt x="123916" y="12246"/>
                </a:lnTo>
                <a:lnTo>
                  <a:pt x="110010" y="13620"/>
                </a:lnTo>
                <a:lnTo>
                  <a:pt x="96929" y="15489"/>
                </a:lnTo>
                <a:lnTo>
                  <a:pt x="57776" y="22670"/>
                </a:lnTo>
                <a:lnTo>
                  <a:pt x="44008" y="25332"/>
                </a:lnTo>
                <a:lnTo>
                  <a:pt x="33878" y="27107"/>
                </a:lnTo>
                <a:lnTo>
                  <a:pt x="26172" y="28290"/>
                </a:lnTo>
                <a:lnTo>
                  <a:pt x="20082" y="29079"/>
                </a:lnTo>
                <a:lnTo>
                  <a:pt x="15070" y="30557"/>
                </a:lnTo>
                <a:lnTo>
                  <a:pt x="10776" y="32495"/>
                </a:lnTo>
                <a:lnTo>
                  <a:pt x="6961" y="34740"/>
                </a:lnTo>
                <a:lnTo>
                  <a:pt x="4417" y="37189"/>
                </a:lnTo>
                <a:lnTo>
                  <a:pt x="2721" y="39774"/>
                </a:lnTo>
                <a:lnTo>
                  <a:pt x="1591" y="42450"/>
                </a:lnTo>
                <a:lnTo>
                  <a:pt x="837" y="45186"/>
                </a:lnTo>
                <a:lnTo>
                  <a:pt x="335" y="47963"/>
                </a:lnTo>
                <a:lnTo>
                  <a:pt x="0" y="50766"/>
                </a:lnTo>
                <a:lnTo>
                  <a:pt x="729" y="53588"/>
                </a:lnTo>
                <a:lnTo>
                  <a:pt x="2168" y="56422"/>
                </a:lnTo>
                <a:lnTo>
                  <a:pt x="4079" y="59263"/>
                </a:lnTo>
                <a:lnTo>
                  <a:pt x="7259" y="62110"/>
                </a:lnTo>
                <a:lnTo>
                  <a:pt x="11284" y="64960"/>
                </a:lnTo>
                <a:lnTo>
                  <a:pt x="15871" y="67813"/>
                </a:lnTo>
                <a:lnTo>
                  <a:pt x="21788" y="69715"/>
                </a:lnTo>
                <a:lnTo>
                  <a:pt x="28589" y="70983"/>
                </a:lnTo>
                <a:lnTo>
                  <a:pt x="35981" y="71828"/>
                </a:lnTo>
                <a:lnTo>
                  <a:pt x="42814" y="73344"/>
                </a:lnTo>
                <a:lnTo>
                  <a:pt x="49274" y="75308"/>
                </a:lnTo>
                <a:lnTo>
                  <a:pt x="145062" y="1078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30"/>
          <p:cNvSpPr/>
          <p:nvPr/>
        </p:nvSpPr>
        <p:spPr>
          <a:xfrm>
            <a:off x="2411729" y="2469697"/>
            <a:ext cx="1640323" cy="839289"/>
          </a:xfrm>
          <a:custGeom>
            <a:avLst/>
            <a:gdLst/>
            <a:ahLst/>
            <a:cxnLst/>
            <a:rect l="0" t="0" r="0" b="0"/>
            <a:pathLst>
              <a:path w="1640323" h="839289">
                <a:moveTo>
                  <a:pt x="0" y="839288"/>
                </a:moveTo>
                <a:lnTo>
                  <a:pt x="28292" y="824665"/>
                </a:lnTo>
                <a:lnTo>
                  <a:pt x="51340" y="809508"/>
                </a:lnTo>
                <a:lnTo>
                  <a:pt x="58696" y="807002"/>
                </a:lnTo>
                <a:lnTo>
                  <a:pt x="61991" y="806334"/>
                </a:lnTo>
                <a:lnTo>
                  <a:pt x="68192" y="803052"/>
                </a:lnTo>
                <a:lnTo>
                  <a:pt x="145000" y="745035"/>
                </a:lnTo>
                <a:lnTo>
                  <a:pt x="152075" y="739295"/>
                </a:lnTo>
                <a:lnTo>
                  <a:pt x="176343" y="723084"/>
                </a:lnTo>
                <a:lnTo>
                  <a:pt x="237798" y="698327"/>
                </a:lnTo>
                <a:lnTo>
                  <a:pt x="260156" y="682715"/>
                </a:lnTo>
                <a:lnTo>
                  <a:pt x="304290" y="667454"/>
                </a:lnTo>
                <a:lnTo>
                  <a:pt x="376315" y="626354"/>
                </a:lnTo>
                <a:lnTo>
                  <a:pt x="455436" y="593520"/>
                </a:lnTo>
                <a:lnTo>
                  <a:pt x="478288" y="579252"/>
                </a:lnTo>
                <a:lnTo>
                  <a:pt x="486575" y="576079"/>
                </a:lnTo>
                <a:lnTo>
                  <a:pt x="494386" y="573716"/>
                </a:lnTo>
                <a:lnTo>
                  <a:pt x="525082" y="559017"/>
                </a:lnTo>
                <a:lnTo>
                  <a:pt x="532773" y="553433"/>
                </a:lnTo>
                <a:lnTo>
                  <a:pt x="537109" y="551563"/>
                </a:lnTo>
                <a:lnTo>
                  <a:pt x="553267" y="547026"/>
                </a:lnTo>
                <a:lnTo>
                  <a:pt x="661494" y="490256"/>
                </a:lnTo>
                <a:lnTo>
                  <a:pt x="761986" y="436986"/>
                </a:lnTo>
                <a:lnTo>
                  <a:pt x="861751" y="388275"/>
                </a:lnTo>
                <a:lnTo>
                  <a:pt x="961454" y="340529"/>
                </a:lnTo>
                <a:lnTo>
                  <a:pt x="1070239" y="286848"/>
                </a:lnTo>
                <a:lnTo>
                  <a:pt x="1181389" y="232964"/>
                </a:lnTo>
                <a:lnTo>
                  <a:pt x="1290445" y="183836"/>
                </a:lnTo>
                <a:lnTo>
                  <a:pt x="1341722" y="158683"/>
                </a:lnTo>
                <a:lnTo>
                  <a:pt x="1372754" y="138780"/>
                </a:lnTo>
                <a:lnTo>
                  <a:pt x="1476647" y="91488"/>
                </a:lnTo>
                <a:lnTo>
                  <a:pt x="1496392" y="81165"/>
                </a:lnTo>
                <a:lnTo>
                  <a:pt x="1548506" y="48227"/>
                </a:lnTo>
                <a:lnTo>
                  <a:pt x="1596533" y="26832"/>
                </a:lnTo>
                <a:lnTo>
                  <a:pt x="1615200" y="13302"/>
                </a:lnTo>
                <a:lnTo>
                  <a:pt x="16403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31"/>
          <p:cNvSpPr/>
          <p:nvPr/>
        </p:nvSpPr>
        <p:spPr>
          <a:xfrm>
            <a:off x="6020752" y="1380172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2"/>
          <p:cNvSpPr/>
          <p:nvPr/>
        </p:nvSpPr>
        <p:spPr>
          <a:xfrm>
            <a:off x="4117657" y="1398650"/>
            <a:ext cx="2168844" cy="1044513"/>
          </a:xfrm>
          <a:custGeom>
            <a:avLst/>
            <a:gdLst/>
            <a:ahLst/>
            <a:cxnLst/>
            <a:rect l="0" t="0" r="0" b="0"/>
            <a:pathLst>
              <a:path w="2168844" h="1044513">
                <a:moveTo>
                  <a:pt x="0" y="1044512"/>
                </a:moveTo>
                <a:lnTo>
                  <a:pt x="12735" y="1037668"/>
                </a:lnTo>
                <a:lnTo>
                  <a:pt x="32921" y="1024361"/>
                </a:lnTo>
                <a:lnTo>
                  <a:pt x="43524" y="1021269"/>
                </a:lnTo>
                <a:lnTo>
                  <a:pt x="49019" y="1020444"/>
                </a:lnTo>
                <a:lnTo>
                  <a:pt x="57664" y="1016988"/>
                </a:lnTo>
                <a:lnTo>
                  <a:pt x="81782" y="1004269"/>
                </a:lnTo>
                <a:lnTo>
                  <a:pt x="122150" y="988294"/>
                </a:lnTo>
                <a:lnTo>
                  <a:pt x="145590" y="985253"/>
                </a:lnTo>
                <a:lnTo>
                  <a:pt x="158052" y="983885"/>
                </a:lnTo>
                <a:lnTo>
                  <a:pt x="179228" y="977759"/>
                </a:lnTo>
                <a:lnTo>
                  <a:pt x="193334" y="970864"/>
                </a:lnTo>
                <a:lnTo>
                  <a:pt x="210107" y="966493"/>
                </a:lnTo>
                <a:lnTo>
                  <a:pt x="271918" y="936929"/>
                </a:lnTo>
                <a:lnTo>
                  <a:pt x="333324" y="910972"/>
                </a:lnTo>
                <a:lnTo>
                  <a:pt x="393925" y="881609"/>
                </a:lnTo>
                <a:lnTo>
                  <a:pt x="451843" y="850575"/>
                </a:lnTo>
                <a:lnTo>
                  <a:pt x="490091" y="831001"/>
                </a:lnTo>
                <a:lnTo>
                  <a:pt x="504521" y="824841"/>
                </a:lnTo>
                <a:lnTo>
                  <a:pt x="526625" y="813125"/>
                </a:lnTo>
                <a:lnTo>
                  <a:pt x="571215" y="793056"/>
                </a:lnTo>
                <a:lnTo>
                  <a:pt x="606626" y="770192"/>
                </a:lnTo>
                <a:lnTo>
                  <a:pt x="610157" y="767335"/>
                </a:lnTo>
                <a:lnTo>
                  <a:pt x="616621" y="764160"/>
                </a:lnTo>
                <a:lnTo>
                  <a:pt x="646735" y="753020"/>
                </a:lnTo>
                <a:lnTo>
                  <a:pt x="666711" y="742456"/>
                </a:lnTo>
                <a:lnTo>
                  <a:pt x="700621" y="719522"/>
                </a:lnTo>
                <a:lnTo>
                  <a:pt x="762862" y="692979"/>
                </a:lnTo>
                <a:lnTo>
                  <a:pt x="825095" y="665653"/>
                </a:lnTo>
                <a:lnTo>
                  <a:pt x="842079" y="660113"/>
                </a:lnTo>
                <a:lnTo>
                  <a:pt x="842374" y="659659"/>
                </a:lnTo>
                <a:lnTo>
                  <a:pt x="841618" y="659355"/>
                </a:lnTo>
                <a:lnTo>
                  <a:pt x="751905" y="691924"/>
                </a:lnTo>
                <a:lnTo>
                  <a:pt x="729150" y="702386"/>
                </a:lnTo>
                <a:lnTo>
                  <a:pt x="708877" y="713386"/>
                </a:lnTo>
                <a:lnTo>
                  <a:pt x="663427" y="734099"/>
                </a:lnTo>
                <a:lnTo>
                  <a:pt x="607310" y="769975"/>
                </a:lnTo>
                <a:lnTo>
                  <a:pt x="461662" y="851059"/>
                </a:lnTo>
                <a:lnTo>
                  <a:pt x="407364" y="881371"/>
                </a:lnTo>
                <a:lnTo>
                  <a:pt x="383933" y="892947"/>
                </a:lnTo>
                <a:lnTo>
                  <a:pt x="350829" y="913361"/>
                </a:lnTo>
                <a:lnTo>
                  <a:pt x="294632" y="940590"/>
                </a:lnTo>
                <a:lnTo>
                  <a:pt x="256566" y="961225"/>
                </a:lnTo>
                <a:lnTo>
                  <a:pt x="225371" y="973606"/>
                </a:lnTo>
                <a:lnTo>
                  <a:pt x="220180" y="974898"/>
                </a:lnTo>
                <a:lnTo>
                  <a:pt x="220129" y="975243"/>
                </a:lnTo>
                <a:lnTo>
                  <a:pt x="221048" y="975473"/>
                </a:lnTo>
                <a:lnTo>
                  <a:pt x="222613" y="974673"/>
                </a:lnTo>
                <a:lnTo>
                  <a:pt x="226892" y="971245"/>
                </a:lnTo>
                <a:lnTo>
                  <a:pt x="229366" y="969950"/>
                </a:lnTo>
                <a:lnTo>
                  <a:pt x="247539" y="963150"/>
                </a:lnTo>
                <a:lnTo>
                  <a:pt x="278077" y="943468"/>
                </a:lnTo>
                <a:lnTo>
                  <a:pt x="322315" y="911370"/>
                </a:lnTo>
                <a:lnTo>
                  <a:pt x="341371" y="898660"/>
                </a:lnTo>
                <a:lnTo>
                  <a:pt x="394663" y="870412"/>
                </a:lnTo>
                <a:lnTo>
                  <a:pt x="469965" y="828371"/>
                </a:lnTo>
                <a:lnTo>
                  <a:pt x="521781" y="798714"/>
                </a:lnTo>
                <a:lnTo>
                  <a:pt x="568770" y="770958"/>
                </a:lnTo>
                <a:lnTo>
                  <a:pt x="639238" y="737390"/>
                </a:lnTo>
                <a:lnTo>
                  <a:pt x="707820" y="706806"/>
                </a:lnTo>
                <a:lnTo>
                  <a:pt x="771482" y="677103"/>
                </a:lnTo>
                <a:lnTo>
                  <a:pt x="797230" y="665140"/>
                </a:lnTo>
                <a:lnTo>
                  <a:pt x="857249" y="634570"/>
                </a:lnTo>
                <a:lnTo>
                  <a:pt x="917258" y="609477"/>
                </a:lnTo>
                <a:lnTo>
                  <a:pt x="964248" y="584388"/>
                </a:lnTo>
                <a:lnTo>
                  <a:pt x="1022742" y="556960"/>
                </a:lnTo>
                <a:lnTo>
                  <a:pt x="1087406" y="527359"/>
                </a:lnTo>
                <a:lnTo>
                  <a:pt x="1146974" y="499761"/>
                </a:lnTo>
                <a:lnTo>
                  <a:pt x="1208564" y="470067"/>
                </a:lnTo>
                <a:lnTo>
                  <a:pt x="1256277" y="442493"/>
                </a:lnTo>
                <a:lnTo>
                  <a:pt x="1289003" y="423139"/>
                </a:lnTo>
                <a:lnTo>
                  <a:pt x="1348714" y="391348"/>
                </a:lnTo>
                <a:lnTo>
                  <a:pt x="1413206" y="360734"/>
                </a:lnTo>
                <a:lnTo>
                  <a:pt x="1470730" y="332885"/>
                </a:lnTo>
                <a:lnTo>
                  <a:pt x="1517123" y="305562"/>
                </a:lnTo>
                <a:lnTo>
                  <a:pt x="1572691" y="277759"/>
                </a:lnTo>
                <a:lnTo>
                  <a:pt x="1617591" y="251070"/>
                </a:lnTo>
                <a:lnTo>
                  <a:pt x="1683076" y="221676"/>
                </a:lnTo>
                <a:lnTo>
                  <a:pt x="1735598" y="194166"/>
                </a:lnTo>
                <a:lnTo>
                  <a:pt x="1800248" y="159082"/>
                </a:lnTo>
                <a:lnTo>
                  <a:pt x="1863609" y="128397"/>
                </a:lnTo>
                <a:lnTo>
                  <a:pt x="1926823" y="97278"/>
                </a:lnTo>
                <a:lnTo>
                  <a:pt x="1983781" y="70158"/>
                </a:lnTo>
                <a:lnTo>
                  <a:pt x="2023349" y="52088"/>
                </a:lnTo>
                <a:lnTo>
                  <a:pt x="2028985" y="48569"/>
                </a:lnTo>
                <a:lnTo>
                  <a:pt x="2040326" y="44658"/>
                </a:lnTo>
                <a:lnTo>
                  <a:pt x="2046017" y="43615"/>
                </a:lnTo>
                <a:lnTo>
                  <a:pt x="2107346" y="20594"/>
                </a:lnTo>
                <a:lnTo>
                  <a:pt x="2120238" y="15397"/>
                </a:lnTo>
                <a:lnTo>
                  <a:pt x="2129143" y="10865"/>
                </a:lnTo>
                <a:lnTo>
                  <a:pt x="2161837" y="0"/>
                </a:lnTo>
                <a:lnTo>
                  <a:pt x="2164172" y="508"/>
                </a:lnTo>
                <a:lnTo>
                  <a:pt x="2165729" y="1800"/>
                </a:lnTo>
                <a:lnTo>
                  <a:pt x="2168843" y="72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3"/>
          <p:cNvSpPr/>
          <p:nvPr/>
        </p:nvSpPr>
        <p:spPr>
          <a:xfrm>
            <a:off x="2668904" y="5923597"/>
            <a:ext cx="25719" cy="394336"/>
          </a:xfrm>
          <a:custGeom>
            <a:avLst/>
            <a:gdLst/>
            <a:ahLst/>
            <a:cxnLst/>
            <a:rect l="0" t="0" r="0" b="0"/>
            <a:pathLst>
              <a:path w="25719" h="394336">
                <a:moveTo>
                  <a:pt x="0" y="0"/>
                </a:moveTo>
                <a:lnTo>
                  <a:pt x="4552" y="9102"/>
                </a:lnTo>
                <a:lnTo>
                  <a:pt x="6844" y="11783"/>
                </a:lnTo>
                <a:lnTo>
                  <a:pt x="9326" y="13570"/>
                </a:lnTo>
                <a:lnTo>
                  <a:pt x="11932" y="14762"/>
                </a:lnTo>
                <a:lnTo>
                  <a:pt x="13670" y="18414"/>
                </a:lnTo>
                <a:lnTo>
                  <a:pt x="14829" y="23706"/>
                </a:lnTo>
                <a:lnTo>
                  <a:pt x="15601" y="30092"/>
                </a:lnTo>
                <a:lnTo>
                  <a:pt x="16116" y="38159"/>
                </a:lnTo>
                <a:lnTo>
                  <a:pt x="16459" y="47347"/>
                </a:lnTo>
                <a:lnTo>
                  <a:pt x="17085" y="77076"/>
                </a:lnTo>
                <a:lnTo>
                  <a:pt x="17105" y="79959"/>
                </a:lnTo>
                <a:lnTo>
                  <a:pt x="16166" y="85691"/>
                </a:lnTo>
                <a:lnTo>
                  <a:pt x="14588" y="93322"/>
                </a:lnTo>
                <a:lnTo>
                  <a:pt x="12583" y="102220"/>
                </a:lnTo>
                <a:lnTo>
                  <a:pt x="11246" y="109104"/>
                </a:lnTo>
                <a:lnTo>
                  <a:pt x="10355" y="114646"/>
                </a:lnTo>
                <a:lnTo>
                  <a:pt x="9761" y="119294"/>
                </a:lnTo>
                <a:lnTo>
                  <a:pt x="9365" y="125249"/>
                </a:lnTo>
                <a:lnTo>
                  <a:pt x="9101" y="132077"/>
                </a:lnTo>
                <a:lnTo>
                  <a:pt x="8729" y="152799"/>
                </a:lnTo>
                <a:lnTo>
                  <a:pt x="8582" y="226576"/>
                </a:lnTo>
                <a:lnTo>
                  <a:pt x="9531" y="233919"/>
                </a:lnTo>
                <a:lnTo>
                  <a:pt x="11117" y="241670"/>
                </a:lnTo>
                <a:lnTo>
                  <a:pt x="13127" y="249696"/>
                </a:lnTo>
                <a:lnTo>
                  <a:pt x="14466" y="255999"/>
                </a:lnTo>
                <a:lnTo>
                  <a:pt x="15359" y="261154"/>
                </a:lnTo>
                <a:lnTo>
                  <a:pt x="15954" y="265543"/>
                </a:lnTo>
                <a:lnTo>
                  <a:pt x="16352" y="275136"/>
                </a:lnTo>
                <a:lnTo>
                  <a:pt x="17076" y="335097"/>
                </a:lnTo>
                <a:lnTo>
                  <a:pt x="17145" y="364037"/>
                </a:lnTo>
                <a:lnTo>
                  <a:pt x="18097" y="366516"/>
                </a:lnTo>
                <a:lnTo>
                  <a:pt x="19685" y="369122"/>
                </a:lnTo>
                <a:lnTo>
                  <a:pt x="24526" y="375596"/>
                </a:lnTo>
                <a:lnTo>
                  <a:pt x="25188" y="379022"/>
                </a:lnTo>
                <a:lnTo>
                  <a:pt x="25561" y="386305"/>
                </a:lnTo>
                <a:lnTo>
                  <a:pt x="25718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4"/>
          <p:cNvSpPr/>
          <p:nvPr/>
        </p:nvSpPr>
        <p:spPr>
          <a:xfrm>
            <a:off x="2658702" y="5966460"/>
            <a:ext cx="198681" cy="360045"/>
          </a:xfrm>
          <a:custGeom>
            <a:avLst/>
            <a:gdLst/>
            <a:ahLst/>
            <a:cxnLst/>
            <a:rect l="0" t="0" r="0" b="0"/>
            <a:pathLst>
              <a:path w="198681" h="360045">
                <a:moveTo>
                  <a:pt x="35920" y="0"/>
                </a:moveTo>
                <a:lnTo>
                  <a:pt x="54123" y="4551"/>
                </a:lnTo>
                <a:lnTo>
                  <a:pt x="61390" y="5891"/>
                </a:lnTo>
                <a:lnTo>
                  <a:pt x="68140" y="6785"/>
                </a:lnTo>
                <a:lnTo>
                  <a:pt x="74545" y="7381"/>
                </a:lnTo>
                <a:lnTo>
                  <a:pt x="79768" y="7778"/>
                </a:lnTo>
                <a:lnTo>
                  <a:pt x="84202" y="8043"/>
                </a:lnTo>
                <a:lnTo>
                  <a:pt x="88110" y="8219"/>
                </a:lnTo>
                <a:lnTo>
                  <a:pt x="92621" y="9289"/>
                </a:lnTo>
                <a:lnTo>
                  <a:pt x="97533" y="10955"/>
                </a:lnTo>
                <a:lnTo>
                  <a:pt x="102713" y="13018"/>
                </a:lnTo>
                <a:lnTo>
                  <a:pt x="107119" y="15346"/>
                </a:lnTo>
                <a:lnTo>
                  <a:pt x="111008" y="17851"/>
                </a:lnTo>
                <a:lnTo>
                  <a:pt x="114554" y="20473"/>
                </a:lnTo>
                <a:lnTo>
                  <a:pt x="117870" y="23173"/>
                </a:lnTo>
                <a:lnTo>
                  <a:pt x="121033" y="25926"/>
                </a:lnTo>
                <a:lnTo>
                  <a:pt x="124095" y="28714"/>
                </a:lnTo>
                <a:lnTo>
                  <a:pt x="127088" y="30573"/>
                </a:lnTo>
                <a:lnTo>
                  <a:pt x="132954" y="32638"/>
                </a:lnTo>
                <a:lnTo>
                  <a:pt x="138736" y="33555"/>
                </a:lnTo>
                <a:lnTo>
                  <a:pt x="141612" y="33800"/>
                </a:lnTo>
                <a:lnTo>
                  <a:pt x="144481" y="34916"/>
                </a:lnTo>
                <a:lnTo>
                  <a:pt x="150209" y="38696"/>
                </a:lnTo>
                <a:lnTo>
                  <a:pt x="155930" y="46090"/>
                </a:lnTo>
                <a:lnTo>
                  <a:pt x="162813" y="57258"/>
                </a:lnTo>
                <a:lnTo>
                  <a:pt x="164005" y="68294"/>
                </a:lnTo>
                <a:lnTo>
                  <a:pt x="165125" y="72199"/>
                </a:lnTo>
                <a:lnTo>
                  <a:pt x="170300" y="82246"/>
                </a:lnTo>
                <a:lnTo>
                  <a:pt x="171844" y="88306"/>
                </a:lnTo>
                <a:lnTo>
                  <a:pt x="171304" y="95066"/>
                </a:lnTo>
                <a:lnTo>
                  <a:pt x="169991" y="104334"/>
                </a:lnTo>
                <a:lnTo>
                  <a:pt x="168163" y="115276"/>
                </a:lnTo>
                <a:lnTo>
                  <a:pt x="165992" y="124475"/>
                </a:lnTo>
                <a:lnTo>
                  <a:pt x="163592" y="132514"/>
                </a:lnTo>
                <a:lnTo>
                  <a:pt x="161040" y="139777"/>
                </a:lnTo>
                <a:lnTo>
                  <a:pt x="155664" y="150388"/>
                </a:lnTo>
                <a:lnTo>
                  <a:pt x="152897" y="154551"/>
                </a:lnTo>
                <a:lnTo>
                  <a:pt x="149147" y="158279"/>
                </a:lnTo>
                <a:lnTo>
                  <a:pt x="144742" y="161717"/>
                </a:lnTo>
                <a:lnTo>
                  <a:pt x="139901" y="164961"/>
                </a:lnTo>
                <a:lnTo>
                  <a:pt x="135721" y="168076"/>
                </a:lnTo>
                <a:lnTo>
                  <a:pt x="131981" y="171106"/>
                </a:lnTo>
                <a:lnTo>
                  <a:pt x="128536" y="174078"/>
                </a:lnTo>
                <a:lnTo>
                  <a:pt x="124334" y="176059"/>
                </a:lnTo>
                <a:lnTo>
                  <a:pt x="119628" y="177380"/>
                </a:lnTo>
                <a:lnTo>
                  <a:pt x="114585" y="178261"/>
                </a:lnTo>
                <a:lnTo>
                  <a:pt x="109318" y="178848"/>
                </a:lnTo>
                <a:lnTo>
                  <a:pt x="103902" y="179239"/>
                </a:lnTo>
                <a:lnTo>
                  <a:pt x="93757" y="179674"/>
                </a:lnTo>
                <a:lnTo>
                  <a:pt x="86073" y="179867"/>
                </a:lnTo>
                <a:lnTo>
                  <a:pt x="0" y="180021"/>
                </a:lnTo>
                <a:lnTo>
                  <a:pt x="543" y="180021"/>
                </a:lnTo>
                <a:lnTo>
                  <a:pt x="5859" y="184573"/>
                </a:lnTo>
                <a:lnTo>
                  <a:pt x="8259" y="185913"/>
                </a:lnTo>
                <a:lnTo>
                  <a:pt x="13466" y="187403"/>
                </a:lnTo>
                <a:lnTo>
                  <a:pt x="18093" y="188753"/>
                </a:lnTo>
                <a:lnTo>
                  <a:pt x="30855" y="192793"/>
                </a:lnTo>
                <a:lnTo>
                  <a:pt x="39211" y="196156"/>
                </a:lnTo>
                <a:lnTo>
                  <a:pt x="48591" y="200303"/>
                </a:lnTo>
                <a:lnTo>
                  <a:pt x="74917" y="212701"/>
                </a:lnTo>
                <a:lnTo>
                  <a:pt x="81921" y="216096"/>
                </a:lnTo>
                <a:lnTo>
                  <a:pt x="88495" y="218359"/>
                </a:lnTo>
                <a:lnTo>
                  <a:pt x="94782" y="219867"/>
                </a:lnTo>
                <a:lnTo>
                  <a:pt x="100879" y="220873"/>
                </a:lnTo>
                <a:lnTo>
                  <a:pt x="109706" y="224401"/>
                </a:lnTo>
                <a:lnTo>
                  <a:pt x="120353" y="229611"/>
                </a:lnTo>
                <a:lnTo>
                  <a:pt x="148907" y="244851"/>
                </a:lnTo>
                <a:lnTo>
                  <a:pt x="152202" y="247054"/>
                </a:lnTo>
                <a:lnTo>
                  <a:pt x="158403" y="252042"/>
                </a:lnTo>
                <a:lnTo>
                  <a:pt x="164334" y="257434"/>
                </a:lnTo>
                <a:lnTo>
                  <a:pt x="171352" y="264105"/>
                </a:lnTo>
                <a:lnTo>
                  <a:pt x="177119" y="274362"/>
                </a:lnTo>
                <a:lnTo>
                  <a:pt x="182178" y="281641"/>
                </a:lnTo>
                <a:lnTo>
                  <a:pt x="188635" y="289524"/>
                </a:lnTo>
                <a:lnTo>
                  <a:pt x="194305" y="295441"/>
                </a:lnTo>
                <a:lnTo>
                  <a:pt x="195803" y="297925"/>
                </a:lnTo>
                <a:lnTo>
                  <a:pt x="198403" y="307015"/>
                </a:lnTo>
                <a:lnTo>
                  <a:pt x="198680" y="312688"/>
                </a:lnTo>
                <a:lnTo>
                  <a:pt x="197767" y="315138"/>
                </a:lnTo>
                <a:lnTo>
                  <a:pt x="194212" y="320401"/>
                </a:lnTo>
                <a:lnTo>
                  <a:pt x="191930" y="322186"/>
                </a:lnTo>
                <a:lnTo>
                  <a:pt x="189457" y="323375"/>
                </a:lnTo>
                <a:lnTo>
                  <a:pt x="186856" y="324169"/>
                </a:lnTo>
                <a:lnTo>
                  <a:pt x="181425" y="327590"/>
                </a:lnTo>
                <a:lnTo>
                  <a:pt x="178643" y="329836"/>
                </a:lnTo>
                <a:lnTo>
                  <a:pt x="174884" y="331333"/>
                </a:lnTo>
                <a:lnTo>
                  <a:pt x="170473" y="332331"/>
                </a:lnTo>
                <a:lnTo>
                  <a:pt x="165627" y="332996"/>
                </a:lnTo>
                <a:lnTo>
                  <a:pt x="161444" y="334392"/>
                </a:lnTo>
                <a:lnTo>
                  <a:pt x="157702" y="336276"/>
                </a:lnTo>
                <a:lnTo>
                  <a:pt x="154256" y="338484"/>
                </a:lnTo>
                <a:lnTo>
                  <a:pt x="151006" y="339956"/>
                </a:lnTo>
                <a:lnTo>
                  <a:pt x="144854" y="341591"/>
                </a:lnTo>
                <a:lnTo>
                  <a:pt x="138945" y="342318"/>
                </a:lnTo>
                <a:lnTo>
                  <a:pt x="136036" y="342512"/>
                </a:lnTo>
                <a:lnTo>
                  <a:pt x="132191" y="343594"/>
                </a:lnTo>
                <a:lnTo>
                  <a:pt x="127724" y="345267"/>
                </a:lnTo>
                <a:lnTo>
                  <a:pt x="122840" y="347336"/>
                </a:lnTo>
                <a:lnTo>
                  <a:pt x="118631" y="348715"/>
                </a:lnTo>
                <a:lnTo>
                  <a:pt x="114874" y="349634"/>
                </a:lnTo>
                <a:lnTo>
                  <a:pt x="111416" y="350247"/>
                </a:lnTo>
                <a:lnTo>
                  <a:pt x="108158" y="350655"/>
                </a:lnTo>
                <a:lnTo>
                  <a:pt x="101998" y="351109"/>
                </a:lnTo>
                <a:lnTo>
                  <a:pt x="65765" y="351400"/>
                </a:lnTo>
                <a:lnTo>
                  <a:pt x="50454" y="351440"/>
                </a:lnTo>
                <a:lnTo>
                  <a:pt x="45610" y="352403"/>
                </a:lnTo>
                <a:lnTo>
                  <a:pt x="42380" y="353998"/>
                </a:lnTo>
                <a:lnTo>
                  <a:pt x="35920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5"/>
          <p:cNvSpPr/>
          <p:nvPr/>
        </p:nvSpPr>
        <p:spPr>
          <a:xfrm>
            <a:off x="2840359" y="6060757"/>
            <a:ext cx="308606" cy="291005"/>
          </a:xfrm>
          <a:custGeom>
            <a:avLst/>
            <a:gdLst/>
            <a:ahLst/>
            <a:cxnLst/>
            <a:rect l="0" t="0" r="0" b="0"/>
            <a:pathLst>
              <a:path w="308606" h="291005">
                <a:moveTo>
                  <a:pt x="137155" y="0"/>
                </a:moveTo>
                <a:lnTo>
                  <a:pt x="128054" y="0"/>
                </a:lnTo>
                <a:lnTo>
                  <a:pt x="120610" y="953"/>
                </a:lnTo>
                <a:lnTo>
                  <a:pt x="110885" y="2540"/>
                </a:lnTo>
                <a:lnTo>
                  <a:pt x="99640" y="4551"/>
                </a:lnTo>
                <a:lnTo>
                  <a:pt x="91190" y="5892"/>
                </a:lnTo>
                <a:lnTo>
                  <a:pt x="84604" y="6785"/>
                </a:lnTo>
                <a:lnTo>
                  <a:pt x="79261" y="7381"/>
                </a:lnTo>
                <a:lnTo>
                  <a:pt x="70785" y="10584"/>
                </a:lnTo>
                <a:lnTo>
                  <a:pt x="63842" y="14229"/>
                </a:lnTo>
                <a:lnTo>
                  <a:pt x="57582" y="15849"/>
                </a:lnTo>
                <a:lnTo>
                  <a:pt x="52674" y="18186"/>
                </a:lnTo>
                <a:lnTo>
                  <a:pt x="46545" y="21649"/>
                </a:lnTo>
                <a:lnTo>
                  <a:pt x="39601" y="25862"/>
                </a:lnTo>
                <a:lnTo>
                  <a:pt x="34971" y="29625"/>
                </a:lnTo>
                <a:lnTo>
                  <a:pt x="31885" y="33084"/>
                </a:lnTo>
                <a:lnTo>
                  <a:pt x="26551" y="41375"/>
                </a:lnTo>
                <a:lnTo>
                  <a:pt x="17831" y="54584"/>
                </a:lnTo>
                <a:lnTo>
                  <a:pt x="13791" y="63059"/>
                </a:lnTo>
                <a:lnTo>
                  <a:pt x="10145" y="72519"/>
                </a:lnTo>
                <a:lnTo>
                  <a:pt x="6761" y="82637"/>
                </a:lnTo>
                <a:lnTo>
                  <a:pt x="4506" y="90334"/>
                </a:lnTo>
                <a:lnTo>
                  <a:pt x="3003" y="96417"/>
                </a:lnTo>
                <a:lnTo>
                  <a:pt x="2000" y="101426"/>
                </a:lnTo>
                <a:lnTo>
                  <a:pt x="886" y="109531"/>
                </a:lnTo>
                <a:lnTo>
                  <a:pt x="392" y="118213"/>
                </a:lnTo>
                <a:lnTo>
                  <a:pt x="74" y="141990"/>
                </a:lnTo>
                <a:lnTo>
                  <a:pt x="0" y="180278"/>
                </a:lnTo>
                <a:lnTo>
                  <a:pt x="951" y="184003"/>
                </a:lnTo>
                <a:lnTo>
                  <a:pt x="4548" y="190682"/>
                </a:lnTo>
                <a:lnTo>
                  <a:pt x="9321" y="196825"/>
                </a:lnTo>
                <a:lnTo>
                  <a:pt x="11928" y="199797"/>
                </a:lnTo>
                <a:lnTo>
                  <a:pt x="13665" y="202730"/>
                </a:lnTo>
                <a:lnTo>
                  <a:pt x="17063" y="211410"/>
                </a:lnTo>
                <a:lnTo>
                  <a:pt x="23679" y="220014"/>
                </a:lnTo>
                <a:lnTo>
                  <a:pt x="31672" y="228596"/>
                </a:lnTo>
                <a:lnTo>
                  <a:pt x="37252" y="234313"/>
                </a:lnTo>
                <a:lnTo>
                  <a:pt x="40073" y="236219"/>
                </a:lnTo>
                <a:lnTo>
                  <a:pt x="45748" y="238336"/>
                </a:lnTo>
                <a:lnTo>
                  <a:pt x="47642" y="239853"/>
                </a:lnTo>
                <a:lnTo>
                  <a:pt x="48905" y="241817"/>
                </a:lnTo>
                <a:lnTo>
                  <a:pt x="49747" y="244079"/>
                </a:lnTo>
                <a:lnTo>
                  <a:pt x="51260" y="245587"/>
                </a:lnTo>
                <a:lnTo>
                  <a:pt x="53222" y="246592"/>
                </a:lnTo>
                <a:lnTo>
                  <a:pt x="59847" y="248662"/>
                </a:lnTo>
                <a:lnTo>
                  <a:pt x="72316" y="252756"/>
                </a:lnTo>
                <a:lnTo>
                  <a:pt x="77737" y="254230"/>
                </a:lnTo>
                <a:lnTo>
                  <a:pt x="86300" y="255866"/>
                </a:lnTo>
                <a:lnTo>
                  <a:pt x="93280" y="259133"/>
                </a:lnTo>
                <a:lnTo>
                  <a:pt x="102556" y="265829"/>
                </a:lnTo>
                <a:lnTo>
                  <a:pt x="106855" y="269912"/>
                </a:lnTo>
                <a:lnTo>
                  <a:pt x="110288" y="271381"/>
                </a:lnTo>
                <a:lnTo>
                  <a:pt x="119182" y="273014"/>
                </a:lnTo>
                <a:lnTo>
                  <a:pt x="126945" y="273740"/>
                </a:lnTo>
                <a:lnTo>
                  <a:pt x="130348" y="273933"/>
                </a:lnTo>
                <a:lnTo>
                  <a:pt x="139210" y="276688"/>
                </a:lnTo>
                <a:lnTo>
                  <a:pt x="144240" y="278757"/>
                </a:lnTo>
                <a:lnTo>
                  <a:pt x="149499" y="281088"/>
                </a:lnTo>
                <a:lnTo>
                  <a:pt x="160421" y="286218"/>
                </a:lnTo>
                <a:lnTo>
                  <a:pt x="168859" y="287967"/>
                </a:lnTo>
                <a:lnTo>
                  <a:pt x="179246" y="289133"/>
                </a:lnTo>
                <a:lnTo>
                  <a:pt x="199677" y="290428"/>
                </a:lnTo>
                <a:lnTo>
                  <a:pt x="211933" y="291004"/>
                </a:lnTo>
                <a:lnTo>
                  <a:pt x="219392" y="290206"/>
                </a:lnTo>
                <a:lnTo>
                  <a:pt x="228175" y="288720"/>
                </a:lnTo>
                <a:lnTo>
                  <a:pt x="237840" y="286778"/>
                </a:lnTo>
                <a:lnTo>
                  <a:pt x="245236" y="285483"/>
                </a:lnTo>
                <a:lnTo>
                  <a:pt x="251119" y="284619"/>
                </a:lnTo>
                <a:lnTo>
                  <a:pt x="255994" y="284044"/>
                </a:lnTo>
                <a:lnTo>
                  <a:pt x="262101" y="282708"/>
                </a:lnTo>
                <a:lnTo>
                  <a:pt x="269030" y="280865"/>
                </a:lnTo>
                <a:lnTo>
                  <a:pt x="276507" y="278683"/>
                </a:lnTo>
                <a:lnTo>
                  <a:pt x="282444" y="277229"/>
                </a:lnTo>
                <a:lnTo>
                  <a:pt x="291581" y="275613"/>
                </a:lnTo>
                <a:lnTo>
                  <a:pt x="298817" y="274895"/>
                </a:lnTo>
                <a:lnTo>
                  <a:pt x="30860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6"/>
          <p:cNvSpPr/>
          <p:nvPr/>
        </p:nvSpPr>
        <p:spPr>
          <a:xfrm>
            <a:off x="2446411" y="5889307"/>
            <a:ext cx="591112" cy="94298"/>
          </a:xfrm>
          <a:custGeom>
            <a:avLst/>
            <a:gdLst/>
            <a:ahLst/>
            <a:cxnLst/>
            <a:rect l="0" t="0" r="0" b="0"/>
            <a:pathLst>
              <a:path w="591112" h="94298">
                <a:moveTo>
                  <a:pt x="591111" y="85725"/>
                </a:moveTo>
                <a:lnTo>
                  <a:pt x="586560" y="90276"/>
                </a:lnTo>
                <a:lnTo>
                  <a:pt x="584267" y="91617"/>
                </a:lnTo>
                <a:lnTo>
                  <a:pt x="579179" y="93106"/>
                </a:lnTo>
                <a:lnTo>
                  <a:pt x="562492" y="94193"/>
                </a:lnTo>
                <a:lnTo>
                  <a:pt x="426128" y="94297"/>
                </a:lnTo>
                <a:lnTo>
                  <a:pt x="423020" y="93345"/>
                </a:lnTo>
                <a:lnTo>
                  <a:pt x="419995" y="91758"/>
                </a:lnTo>
                <a:lnTo>
                  <a:pt x="417026" y="89747"/>
                </a:lnTo>
                <a:lnTo>
                  <a:pt x="411188" y="87513"/>
                </a:lnTo>
                <a:lnTo>
                  <a:pt x="399678" y="86078"/>
                </a:lnTo>
                <a:lnTo>
                  <a:pt x="382515" y="85756"/>
                </a:lnTo>
                <a:lnTo>
                  <a:pt x="373942" y="83841"/>
                </a:lnTo>
                <a:lnTo>
                  <a:pt x="335736" y="73948"/>
                </a:lnTo>
                <a:lnTo>
                  <a:pt x="327516" y="72159"/>
                </a:lnTo>
                <a:lnTo>
                  <a:pt x="311396" y="69641"/>
                </a:lnTo>
                <a:lnTo>
                  <a:pt x="298048" y="68895"/>
                </a:lnTo>
                <a:lnTo>
                  <a:pt x="280738" y="68621"/>
                </a:lnTo>
                <a:lnTo>
                  <a:pt x="265208" y="68599"/>
                </a:lnTo>
                <a:lnTo>
                  <a:pt x="259542" y="67640"/>
                </a:lnTo>
                <a:lnTo>
                  <a:pt x="255765" y="66048"/>
                </a:lnTo>
                <a:lnTo>
                  <a:pt x="253247" y="64035"/>
                </a:lnTo>
                <a:lnTo>
                  <a:pt x="250616" y="62692"/>
                </a:lnTo>
                <a:lnTo>
                  <a:pt x="245153" y="61201"/>
                </a:lnTo>
                <a:lnTo>
                  <a:pt x="231979" y="60243"/>
                </a:lnTo>
                <a:lnTo>
                  <a:pt x="139515" y="60017"/>
                </a:lnTo>
                <a:lnTo>
                  <a:pt x="128122" y="59061"/>
                </a:lnTo>
                <a:lnTo>
                  <a:pt x="118622" y="57472"/>
                </a:lnTo>
                <a:lnTo>
                  <a:pt x="110383" y="55460"/>
                </a:lnTo>
                <a:lnTo>
                  <a:pt x="94237" y="52627"/>
                </a:lnTo>
                <a:lnTo>
                  <a:pt x="76591" y="51965"/>
                </a:lnTo>
                <a:lnTo>
                  <a:pt x="65218" y="51789"/>
                </a:lnTo>
                <a:lnTo>
                  <a:pt x="57635" y="52623"/>
                </a:lnTo>
                <a:lnTo>
                  <a:pt x="52581" y="54132"/>
                </a:lnTo>
                <a:lnTo>
                  <a:pt x="49211" y="56091"/>
                </a:lnTo>
                <a:lnTo>
                  <a:pt x="40386" y="58267"/>
                </a:lnTo>
                <a:lnTo>
                  <a:pt x="35366" y="58847"/>
                </a:lnTo>
                <a:lnTo>
                  <a:pt x="22168" y="56952"/>
                </a:lnTo>
                <a:lnTo>
                  <a:pt x="0" y="51531"/>
                </a:lnTo>
                <a:lnTo>
                  <a:pt x="4862" y="48938"/>
                </a:lnTo>
                <a:lnTo>
                  <a:pt x="8826" y="46913"/>
                </a:lnTo>
                <a:lnTo>
                  <a:pt x="12421" y="44610"/>
                </a:lnTo>
                <a:lnTo>
                  <a:pt x="15770" y="42123"/>
                </a:lnTo>
                <a:lnTo>
                  <a:pt x="23438" y="35837"/>
                </a:lnTo>
                <a:lnTo>
                  <a:pt x="27027" y="34978"/>
                </a:lnTo>
                <a:lnTo>
                  <a:pt x="29318" y="34749"/>
                </a:lnTo>
                <a:lnTo>
                  <a:pt x="31797" y="33643"/>
                </a:lnTo>
                <a:lnTo>
                  <a:pt x="34403" y="31954"/>
                </a:lnTo>
                <a:lnTo>
                  <a:pt x="37092" y="29875"/>
                </a:lnTo>
                <a:lnTo>
                  <a:pt x="42620" y="27565"/>
                </a:lnTo>
                <a:lnTo>
                  <a:pt x="45428" y="26949"/>
                </a:lnTo>
                <a:lnTo>
                  <a:pt x="48252" y="25586"/>
                </a:lnTo>
                <a:lnTo>
                  <a:pt x="51088" y="23725"/>
                </a:lnTo>
                <a:lnTo>
                  <a:pt x="53930" y="21532"/>
                </a:lnTo>
                <a:lnTo>
                  <a:pt x="59629" y="19095"/>
                </a:lnTo>
                <a:lnTo>
                  <a:pt x="62482" y="18445"/>
                </a:lnTo>
                <a:lnTo>
                  <a:pt x="64384" y="17059"/>
                </a:lnTo>
                <a:lnTo>
                  <a:pt x="65652" y="15183"/>
                </a:lnTo>
                <a:lnTo>
                  <a:pt x="66498" y="12980"/>
                </a:lnTo>
                <a:lnTo>
                  <a:pt x="68966" y="10558"/>
                </a:lnTo>
                <a:lnTo>
                  <a:pt x="72517" y="7991"/>
                </a:lnTo>
                <a:lnTo>
                  <a:pt x="76789" y="5328"/>
                </a:lnTo>
                <a:lnTo>
                  <a:pt x="80590" y="3552"/>
                </a:lnTo>
                <a:lnTo>
                  <a:pt x="90994" y="702"/>
                </a:lnTo>
                <a:lnTo>
                  <a:pt x="93564" y="312"/>
                </a:lnTo>
                <a:lnTo>
                  <a:pt x="1024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7"/>
          <p:cNvSpPr/>
          <p:nvPr/>
        </p:nvSpPr>
        <p:spPr>
          <a:xfrm>
            <a:off x="2403157" y="5950506"/>
            <a:ext cx="120016" cy="127397"/>
          </a:xfrm>
          <a:custGeom>
            <a:avLst/>
            <a:gdLst/>
            <a:ahLst/>
            <a:cxnLst/>
            <a:rect l="0" t="0" r="0" b="0"/>
            <a:pathLst>
              <a:path w="120016" h="127397">
                <a:moveTo>
                  <a:pt x="0" y="7381"/>
                </a:moveTo>
                <a:lnTo>
                  <a:pt x="4551" y="2831"/>
                </a:lnTo>
                <a:lnTo>
                  <a:pt x="6844" y="1489"/>
                </a:lnTo>
                <a:lnTo>
                  <a:pt x="9325" y="596"/>
                </a:lnTo>
                <a:lnTo>
                  <a:pt x="11932" y="0"/>
                </a:lnTo>
                <a:lnTo>
                  <a:pt x="14622" y="556"/>
                </a:lnTo>
                <a:lnTo>
                  <a:pt x="17368" y="1878"/>
                </a:lnTo>
                <a:lnTo>
                  <a:pt x="24068" y="6294"/>
                </a:lnTo>
                <a:lnTo>
                  <a:pt x="27524" y="9438"/>
                </a:lnTo>
                <a:lnTo>
                  <a:pt x="32954" y="14667"/>
                </a:lnTo>
                <a:lnTo>
                  <a:pt x="34352" y="17001"/>
                </a:lnTo>
                <a:lnTo>
                  <a:pt x="36236" y="20462"/>
                </a:lnTo>
                <a:lnTo>
                  <a:pt x="38445" y="24674"/>
                </a:lnTo>
                <a:lnTo>
                  <a:pt x="41823" y="29387"/>
                </a:lnTo>
                <a:lnTo>
                  <a:pt x="45979" y="34434"/>
                </a:lnTo>
                <a:lnTo>
                  <a:pt x="50655" y="39704"/>
                </a:lnTo>
                <a:lnTo>
                  <a:pt x="54725" y="45122"/>
                </a:lnTo>
                <a:lnTo>
                  <a:pt x="58391" y="50640"/>
                </a:lnTo>
                <a:lnTo>
                  <a:pt x="61787" y="56223"/>
                </a:lnTo>
                <a:lnTo>
                  <a:pt x="65004" y="60897"/>
                </a:lnTo>
                <a:lnTo>
                  <a:pt x="68101" y="64966"/>
                </a:lnTo>
                <a:lnTo>
                  <a:pt x="71118" y="68631"/>
                </a:lnTo>
                <a:lnTo>
                  <a:pt x="74082" y="72027"/>
                </a:lnTo>
                <a:lnTo>
                  <a:pt x="77011" y="75243"/>
                </a:lnTo>
                <a:lnTo>
                  <a:pt x="82804" y="81357"/>
                </a:lnTo>
                <a:lnTo>
                  <a:pt x="98344" y="97143"/>
                </a:lnTo>
                <a:lnTo>
                  <a:pt x="100805" y="98655"/>
                </a:lnTo>
                <a:lnTo>
                  <a:pt x="103399" y="99663"/>
                </a:lnTo>
                <a:lnTo>
                  <a:pt x="106080" y="100335"/>
                </a:lnTo>
                <a:lnTo>
                  <a:pt x="108820" y="103640"/>
                </a:lnTo>
                <a:lnTo>
                  <a:pt x="111599" y="108701"/>
                </a:lnTo>
                <a:lnTo>
                  <a:pt x="120015" y="1273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8"/>
          <p:cNvSpPr/>
          <p:nvPr/>
        </p:nvSpPr>
        <p:spPr>
          <a:xfrm>
            <a:off x="2908935" y="5889307"/>
            <a:ext cx="162878" cy="85726"/>
          </a:xfrm>
          <a:custGeom>
            <a:avLst/>
            <a:gdLst/>
            <a:ahLst/>
            <a:cxnLst/>
            <a:rect l="0" t="0" r="0" b="0"/>
            <a:pathLst>
              <a:path w="162878" h="85726">
                <a:moveTo>
                  <a:pt x="162877" y="85725"/>
                </a:moveTo>
                <a:lnTo>
                  <a:pt x="158326" y="81175"/>
                </a:lnTo>
                <a:lnTo>
                  <a:pt x="156033" y="79834"/>
                </a:lnTo>
                <a:lnTo>
                  <a:pt x="150945" y="78344"/>
                </a:lnTo>
                <a:lnTo>
                  <a:pt x="148255" y="76995"/>
                </a:lnTo>
                <a:lnTo>
                  <a:pt x="145509" y="75142"/>
                </a:lnTo>
                <a:lnTo>
                  <a:pt x="142726" y="72955"/>
                </a:lnTo>
                <a:lnTo>
                  <a:pt x="139918" y="71496"/>
                </a:lnTo>
                <a:lnTo>
                  <a:pt x="137093" y="70524"/>
                </a:lnTo>
                <a:lnTo>
                  <a:pt x="134258" y="69877"/>
                </a:lnTo>
                <a:lnTo>
                  <a:pt x="131415" y="68492"/>
                </a:lnTo>
                <a:lnTo>
                  <a:pt x="128567" y="66617"/>
                </a:lnTo>
                <a:lnTo>
                  <a:pt x="125716" y="64414"/>
                </a:lnTo>
                <a:lnTo>
                  <a:pt x="89848" y="38559"/>
                </a:lnTo>
                <a:lnTo>
                  <a:pt x="78949" y="31421"/>
                </a:lnTo>
                <a:lnTo>
                  <a:pt x="70730" y="26662"/>
                </a:lnTo>
                <a:lnTo>
                  <a:pt x="37802" y="10321"/>
                </a:lnTo>
                <a:lnTo>
                  <a:pt x="35679" y="8786"/>
                </a:lnTo>
                <a:lnTo>
                  <a:pt x="33310" y="6810"/>
                </a:lnTo>
                <a:lnTo>
                  <a:pt x="30779" y="4540"/>
                </a:lnTo>
                <a:lnTo>
                  <a:pt x="27187" y="3027"/>
                </a:lnTo>
                <a:lnTo>
                  <a:pt x="22887" y="201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39"/>
          <p:cNvSpPr/>
          <p:nvPr/>
        </p:nvSpPr>
        <p:spPr>
          <a:xfrm>
            <a:off x="2986087" y="6009322"/>
            <a:ext cx="77153" cy="120016"/>
          </a:xfrm>
          <a:custGeom>
            <a:avLst/>
            <a:gdLst/>
            <a:ahLst/>
            <a:cxnLst/>
            <a:rect l="0" t="0" r="0" b="0"/>
            <a:pathLst>
              <a:path w="77153" h="120016">
                <a:moveTo>
                  <a:pt x="77152" y="0"/>
                </a:moveTo>
                <a:lnTo>
                  <a:pt x="72602" y="0"/>
                </a:lnTo>
                <a:lnTo>
                  <a:pt x="69356" y="1905"/>
                </a:lnTo>
                <a:lnTo>
                  <a:pt x="65287" y="5080"/>
                </a:lnTo>
                <a:lnTo>
                  <a:pt x="60670" y="9102"/>
                </a:lnTo>
                <a:lnTo>
                  <a:pt x="55687" y="16545"/>
                </a:lnTo>
                <a:lnTo>
                  <a:pt x="50459" y="26271"/>
                </a:lnTo>
                <a:lnTo>
                  <a:pt x="45070" y="37516"/>
                </a:lnTo>
                <a:lnTo>
                  <a:pt x="38619" y="49776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40"/>
          <p:cNvSpPr/>
          <p:nvPr/>
        </p:nvSpPr>
        <p:spPr>
          <a:xfrm>
            <a:off x="3354704" y="6017895"/>
            <a:ext cx="68581" cy="402908"/>
          </a:xfrm>
          <a:custGeom>
            <a:avLst/>
            <a:gdLst/>
            <a:ahLst/>
            <a:cxnLst/>
            <a:rect l="0" t="0" r="0" b="0"/>
            <a:pathLst>
              <a:path w="68581" h="402908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1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7381" y="20151"/>
                </a:lnTo>
                <a:lnTo>
                  <a:pt x="8220" y="28619"/>
                </a:lnTo>
                <a:lnTo>
                  <a:pt x="9290" y="34319"/>
                </a:lnTo>
                <a:lnTo>
                  <a:pt x="13019" y="50812"/>
                </a:lnTo>
                <a:lnTo>
                  <a:pt x="14395" y="57688"/>
                </a:lnTo>
                <a:lnTo>
                  <a:pt x="15923" y="67866"/>
                </a:lnTo>
                <a:lnTo>
                  <a:pt x="16784" y="78951"/>
                </a:lnTo>
                <a:lnTo>
                  <a:pt x="16985" y="87795"/>
                </a:lnTo>
                <a:lnTo>
                  <a:pt x="17114" y="104442"/>
                </a:lnTo>
                <a:lnTo>
                  <a:pt x="18077" y="110585"/>
                </a:lnTo>
                <a:lnTo>
                  <a:pt x="19672" y="118492"/>
                </a:lnTo>
                <a:lnTo>
                  <a:pt x="21687" y="127572"/>
                </a:lnTo>
                <a:lnTo>
                  <a:pt x="23031" y="136483"/>
                </a:lnTo>
                <a:lnTo>
                  <a:pt x="23926" y="145281"/>
                </a:lnTo>
                <a:lnTo>
                  <a:pt x="24524" y="154004"/>
                </a:lnTo>
                <a:lnTo>
                  <a:pt x="24922" y="162677"/>
                </a:lnTo>
                <a:lnTo>
                  <a:pt x="25364" y="179933"/>
                </a:lnTo>
                <a:lnTo>
                  <a:pt x="26434" y="187583"/>
                </a:lnTo>
                <a:lnTo>
                  <a:pt x="28101" y="194588"/>
                </a:lnTo>
                <a:lnTo>
                  <a:pt x="30164" y="201162"/>
                </a:lnTo>
                <a:lnTo>
                  <a:pt x="31539" y="206498"/>
                </a:lnTo>
                <a:lnTo>
                  <a:pt x="33068" y="214967"/>
                </a:lnTo>
                <a:lnTo>
                  <a:pt x="33747" y="226986"/>
                </a:lnTo>
                <a:lnTo>
                  <a:pt x="34130" y="247277"/>
                </a:lnTo>
                <a:lnTo>
                  <a:pt x="34183" y="253434"/>
                </a:lnTo>
                <a:lnTo>
                  <a:pt x="35172" y="258491"/>
                </a:lnTo>
                <a:lnTo>
                  <a:pt x="36783" y="262815"/>
                </a:lnTo>
                <a:lnTo>
                  <a:pt x="38810" y="266650"/>
                </a:lnTo>
                <a:lnTo>
                  <a:pt x="40161" y="273969"/>
                </a:lnTo>
                <a:lnTo>
                  <a:pt x="41061" y="283611"/>
                </a:lnTo>
                <a:lnTo>
                  <a:pt x="41662" y="294801"/>
                </a:lnTo>
                <a:lnTo>
                  <a:pt x="43015" y="303214"/>
                </a:lnTo>
                <a:lnTo>
                  <a:pt x="44869" y="309775"/>
                </a:lnTo>
                <a:lnTo>
                  <a:pt x="47058" y="315102"/>
                </a:lnTo>
                <a:lnTo>
                  <a:pt x="49470" y="323415"/>
                </a:lnTo>
                <a:lnTo>
                  <a:pt x="52030" y="333720"/>
                </a:lnTo>
                <a:lnTo>
                  <a:pt x="54689" y="345353"/>
                </a:lnTo>
                <a:lnTo>
                  <a:pt x="56462" y="355012"/>
                </a:lnTo>
                <a:lnTo>
                  <a:pt x="57644" y="363357"/>
                </a:lnTo>
                <a:lnTo>
                  <a:pt x="58432" y="370826"/>
                </a:lnTo>
                <a:lnTo>
                  <a:pt x="59910" y="376757"/>
                </a:lnTo>
                <a:lnTo>
                  <a:pt x="61847" y="381664"/>
                </a:lnTo>
                <a:lnTo>
                  <a:pt x="64092" y="385887"/>
                </a:lnTo>
                <a:lnTo>
                  <a:pt x="65588" y="389655"/>
                </a:lnTo>
                <a:lnTo>
                  <a:pt x="66586" y="393120"/>
                </a:lnTo>
                <a:lnTo>
                  <a:pt x="6858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41"/>
          <p:cNvSpPr/>
          <p:nvPr/>
        </p:nvSpPr>
        <p:spPr>
          <a:xfrm>
            <a:off x="3354704" y="6060757"/>
            <a:ext cx="188569" cy="351473"/>
          </a:xfrm>
          <a:custGeom>
            <a:avLst/>
            <a:gdLst/>
            <a:ahLst/>
            <a:cxnLst/>
            <a:rect l="0" t="0" r="0" b="0"/>
            <a:pathLst>
              <a:path w="188569" h="351473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17369" y="8043"/>
                </a:lnTo>
                <a:lnTo>
                  <a:pt x="22959" y="8337"/>
                </a:lnTo>
                <a:lnTo>
                  <a:pt x="28620" y="8468"/>
                </a:lnTo>
                <a:lnTo>
                  <a:pt x="53105" y="8563"/>
                </a:lnTo>
                <a:lnTo>
                  <a:pt x="57311" y="9519"/>
                </a:lnTo>
                <a:lnTo>
                  <a:pt x="62020" y="11109"/>
                </a:lnTo>
                <a:lnTo>
                  <a:pt x="67065" y="13121"/>
                </a:lnTo>
                <a:lnTo>
                  <a:pt x="71380" y="15415"/>
                </a:lnTo>
                <a:lnTo>
                  <a:pt x="75209" y="17896"/>
                </a:lnTo>
                <a:lnTo>
                  <a:pt x="78715" y="20504"/>
                </a:lnTo>
                <a:lnTo>
                  <a:pt x="84862" y="23194"/>
                </a:lnTo>
                <a:lnTo>
                  <a:pt x="92770" y="25940"/>
                </a:lnTo>
                <a:lnTo>
                  <a:pt x="101852" y="28724"/>
                </a:lnTo>
                <a:lnTo>
                  <a:pt x="108859" y="31531"/>
                </a:lnTo>
                <a:lnTo>
                  <a:pt x="114483" y="34356"/>
                </a:lnTo>
                <a:lnTo>
                  <a:pt x="119185" y="37192"/>
                </a:lnTo>
                <a:lnTo>
                  <a:pt x="153107" y="59386"/>
                </a:lnTo>
                <a:lnTo>
                  <a:pt x="163031" y="66261"/>
                </a:lnTo>
                <a:lnTo>
                  <a:pt x="170600" y="71796"/>
                </a:lnTo>
                <a:lnTo>
                  <a:pt x="185041" y="82973"/>
                </a:lnTo>
                <a:lnTo>
                  <a:pt x="186226" y="84843"/>
                </a:lnTo>
                <a:lnTo>
                  <a:pt x="187542" y="89461"/>
                </a:lnTo>
                <a:lnTo>
                  <a:pt x="188388" y="100186"/>
                </a:lnTo>
                <a:lnTo>
                  <a:pt x="188568" y="109772"/>
                </a:lnTo>
                <a:lnTo>
                  <a:pt x="186043" y="113240"/>
                </a:lnTo>
                <a:lnTo>
                  <a:pt x="184036" y="115498"/>
                </a:lnTo>
                <a:lnTo>
                  <a:pt x="182699" y="117957"/>
                </a:lnTo>
                <a:lnTo>
                  <a:pt x="179863" y="126919"/>
                </a:lnTo>
                <a:lnTo>
                  <a:pt x="175825" y="136101"/>
                </a:lnTo>
                <a:lnTo>
                  <a:pt x="173414" y="139312"/>
                </a:lnTo>
                <a:lnTo>
                  <a:pt x="170854" y="141452"/>
                </a:lnTo>
                <a:lnTo>
                  <a:pt x="168196" y="142879"/>
                </a:lnTo>
                <a:lnTo>
                  <a:pt x="164518" y="145735"/>
                </a:lnTo>
                <a:lnTo>
                  <a:pt x="160161" y="149544"/>
                </a:lnTo>
                <a:lnTo>
                  <a:pt x="155352" y="153989"/>
                </a:lnTo>
                <a:lnTo>
                  <a:pt x="151193" y="156952"/>
                </a:lnTo>
                <a:lnTo>
                  <a:pt x="147468" y="158927"/>
                </a:lnTo>
                <a:lnTo>
                  <a:pt x="144032" y="160244"/>
                </a:lnTo>
                <a:lnTo>
                  <a:pt x="141742" y="162074"/>
                </a:lnTo>
                <a:lnTo>
                  <a:pt x="140214" y="164247"/>
                </a:lnTo>
                <a:lnTo>
                  <a:pt x="139197" y="166648"/>
                </a:lnTo>
                <a:lnTo>
                  <a:pt x="137565" y="168249"/>
                </a:lnTo>
                <a:lnTo>
                  <a:pt x="135525" y="169316"/>
                </a:lnTo>
                <a:lnTo>
                  <a:pt x="130719" y="170502"/>
                </a:lnTo>
                <a:lnTo>
                  <a:pt x="125408" y="171028"/>
                </a:lnTo>
                <a:lnTo>
                  <a:pt x="122658" y="172121"/>
                </a:lnTo>
                <a:lnTo>
                  <a:pt x="117062" y="175876"/>
                </a:lnTo>
                <a:lnTo>
                  <a:pt x="113108" y="178794"/>
                </a:lnTo>
                <a:lnTo>
                  <a:pt x="109643" y="179476"/>
                </a:lnTo>
                <a:lnTo>
                  <a:pt x="107386" y="179658"/>
                </a:lnTo>
                <a:lnTo>
                  <a:pt x="102071" y="180732"/>
                </a:lnTo>
                <a:lnTo>
                  <a:pt x="86005" y="184466"/>
                </a:lnTo>
                <a:lnTo>
                  <a:pt x="76387" y="185843"/>
                </a:lnTo>
                <a:lnTo>
                  <a:pt x="66165" y="186760"/>
                </a:lnTo>
                <a:lnTo>
                  <a:pt x="55540" y="187372"/>
                </a:lnTo>
                <a:lnTo>
                  <a:pt x="47504" y="188732"/>
                </a:lnTo>
                <a:lnTo>
                  <a:pt x="41195" y="190591"/>
                </a:lnTo>
                <a:lnTo>
                  <a:pt x="36036" y="192784"/>
                </a:lnTo>
                <a:lnTo>
                  <a:pt x="31644" y="194245"/>
                </a:lnTo>
                <a:lnTo>
                  <a:pt x="27764" y="195219"/>
                </a:lnTo>
                <a:lnTo>
                  <a:pt x="24225" y="195868"/>
                </a:lnTo>
                <a:lnTo>
                  <a:pt x="20912" y="196302"/>
                </a:lnTo>
                <a:lnTo>
                  <a:pt x="17752" y="196590"/>
                </a:lnTo>
                <a:lnTo>
                  <a:pt x="10386" y="197054"/>
                </a:lnTo>
                <a:lnTo>
                  <a:pt x="10734" y="198044"/>
                </a:lnTo>
                <a:lnTo>
                  <a:pt x="16113" y="204539"/>
                </a:lnTo>
                <a:lnTo>
                  <a:pt x="17410" y="204939"/>
                </a:lnTo>
                <a:lnTo>
                  <a:pt x="21390" y="205384"/>
                </a:lnTo>
                <a:lnTo>
                  <a:pt x="26334" y="205582"/>
                </a:lnTo>
                <a:lnTo>
                  <a:pt x="28987" y="205635"/>
                </a:lnTo>
                <a:lnTo>
                  <a:pt x="33612" y="206622"/>
                </a:lnTo>
                <a:lnTo>
                  <a:pt x="39553" y="208233"/>
                </a:lnTo>
                <a:lnTo>
                  <a:pt x="46372" y="210260"/>
                </a:lnTo>
                <a:lnTo>
                  <a:pt x="51869" y="211611"/>
                </a:lnTo>
                <a:lnTo>
                  <a:pt x="56487" y="212512"/>
                </a:lnTo>
                <a:lnTo>
                  <a:pt x="60518" y="213112"/>
                </a:lnTo>
                <a:lnTo>
                  <a:pt x="65111" y="214465"/>
                </a:lnTo>
                <a:lnTo>
                  <a:pt x="70078" y="216319"/>
                </a:lnTo>
                <a:lnTo>
                  <a:pt x="75293" y="218508"/>
                </a:lnTo>
                <a:lnTo>
                  <a:pt x="79723" y="219967"/>
                </a:lnTo>
                <a:lnTo>
                  <a:pt x="83629" y="220940"/>
                </a:lnTo>
                <a:lnTo>
                  <a:pt x="87185" y="221588"/>
                </a:lnTo>
                <a:lnTo>
                  <a:pt x="91461" y="222973"/>
                </a:lnTo>
                <a:lnTo>
                  <a:pt x="96217" y="224849"/>
                </a:lnTo>
                <a:lnTo>
                  <a:pt x="101292" y="227052"/>
                </a:lnTo>
                <a:lnTo>
                  <a:pt x="105628" y="228520"/>
                </a:lnTo>
                <a:lnTo>
                  <a:pt x="109472" y="229500"/>
                </a:lnTo>
                <a:lnTo>
                  <a:pt x="112986" y="230152"/>
                </a:lnTo>
                <a:lnTo>
                  <a:pt x="118187" y="232492"/>
                </a:lnTo>
                <a:lnTo>
                  <a:pt x="124511" y="235957"/>
                </a:lnTo>
                <a:lnTo>
                  <a:pt x="131585" y="240172"/>
                </a:lnTo>
                <a:lnTo>
                  <a:pt x="137254" y="243935"/>
                </a:lnTo>
                <a:lnTo>
                  <a:pt x="141985" y="247396"/>
                </a:lnTo>
                <a:lnTo>
                  <a:pt x="146092" y="250656"/>
                </a:lnTo>
                <a:lnTo>
                  <a:pt x="149782" y="252829"/>
                </a:lnTo>
                <a:lnTo>
                  <a:pt x="153195" y="254278"/>
                </a:lnTo>
                <a:lnTo>
                  <a:pt x="156423" y="255243"/>
                </a:lnTo>
                <a:lnTo>
                  <a:pt x="159527" y="255888"/>
                </a:lnTo>
                <a:lnTo>
                  <a:pt x="162549" y="256317"/>
                </a:lnTo>
                <a:lnTo>
                  <a:pt x="165516" y="256603"/>
                </a:lnTo>
                <a:lnTo>
                  <a:pt x="168447" y="257746"/>
                </a:lnTo>
                <a:lnTo>
                  <a:pt x="174243" y="261556"/>
                </a:lnTo>
                <a:lnTo>
                  <a:pt x="178310" y="264506"/>
                </a:lnTo>
                <a:lnTo>
                  <a:pt x="178881" y="265872"/>
                </a:lnTo>
                <a:lnTo>
                  <a:pt x="179685" y="272347"/>
                </a:lnTo>
                <a:lnTo>
                  <a:pt x="179956" y="283067"/>
                </a:lnTo>
                <a:lnTo>
                  <a:pt x="179979" y="285867"/>
                </a:lnTo>
                <a:lnTo>
                  <a:pt x="178088" y="287733"/>
                </a:lnTo>
                <a:lnTo>
                  <a:pt x="174923" y="288977"/>
                </a:lnTo>
                <a:lnTo>
                  <a:pt x="170908" y="289806"/>
                </a:lnTo>
                <a:lnTo>
                  <a:pt x="168232" y="291312"/>
                </a:lnTo>
                <a:lnTo>
                  <a:pt x="166447" y="293268"/>
                </a:lnTo>
                <a:lnTo>
                  <a:pt x="163512" y="297982"/>
                </a:lnTo>
                <a:lnTo>
                  <a:pt x="159032" y="303251"/>
                </a:lnTo>
                <a:lnTo>
                  <a:pt x="154599" y="306943"/>
                </a:lnTo>
                <a:lnTo>
                  <a:pt x="148786" y="311308"/>
                </a:lnTo>
                <a:lnTo>
                  <a:pt x="142054" y="316124"/>
                </a:lnTo>
                <a:lnTo>
                  <a:pt x="136613" y="320287"/>
                </a:lnTo>
                <a:lnTo>
                  <a:pt x="132033" y="324015"/>
                </a:lnTo>
                <a:lnTo>
                  <a:pt x="128027" y="327453"/>
                </a:lnTo>
                <a:lnTo>
                  <a:pt x="122499" y="330697"/>
                </a:lnTo>
                <a:lnTo>
                  <a:pt x="115956" y="333812"/>
                </a:lnTo>
                <a:lnTo>
                  <a:pt x="108737" y="336841"/>
                </a:lnTo>
                <a:lnTo>
                  <a:pt x="102019" y="338861"/>
                </a:lnTo>
                <a:lnTo>
                  <a:pt x="95635" y="340208"/>
                </a:lnTo>
                <a:lnTo>
                  <a:pt x="89474" y="341105"/>
                </a:lnTo>
                <a:lnTo>
                  <a:pt x="84415" y="342656"/>
                </a:lnTo>
                <a:lnTo>
                  <a:pt x="80089" y="344643"/>
                </a:lnTo>
                <a:lnTo>
                  <a:pt x="76253" y="346919"/>
                </a:lnTo>
                <a:lnTo>
                  <a:pt x="72743" y="348437"/>
                </a:lnTo>
                <a:lnTo>
                  <a:pt x="69450" y="349449"/>
                </a:lnTo>
                <a:lnTo>
                  <a:pt x="66303" y="350124"/>
                </a:lnTo>
                <a:lnTo>
                  <a:pt x="62300" y="350573"/>
                </a:lnTo>
                <a:lnTo>
                  <a:pt x="57726" y="350873"/>
                </a:lnTo>
                <a:lnTo>
                  <a:pt x="52772" y="351073"/>
                </a:lnTo>
                <a:lnTo>
                  <a:pt x="42187" y="351295"/>
                </a:lnTo>
                <a:lnTo>
                  <a:pt x="8573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2"/>
          <p:cNvSpPr/>
          <p:nvPr/>
        </p:nvSpPr>
        <p:spPr>
          <a:xfrm>
            <a:off x="3630216" y="6120765"/>
            <a:ext cx="50244" cy="342901"/>
          </a:xfrm>
          <a:custGeom>
            <a:avLst/>
            <a:gdLst/>
            <a:ahLst/>
            <a:cxnLst/>
            <a:rect l="0" t="0" r="0" b="0"/>
            <a:pathLst>
              <a:path w="50244" h="342901">
                <a:moveTo>
                  <a:pt x="7381" y="0"/>
                </a:moveTo>
                <a:lnTo>
                  <a:pt x="7381" y="28370"/>
                </a:lnTo>
                <a:lnTo>
                  <a:pt x="6429" y="33201"/>
                </a:lnTo>
                <a:lnTo>
                  <a:pt x="4841" y="39279"/>
                </a:lnTo>
                <a:lnTo>
                  <a:pt x="2830" y="46188"/>
                </a:lnTo>
                <a:lnTo>
                  <a:pt x="1489" y="51747"/>
                </a:lnTo>
                <a:lnTo>
                  <a:pt x="0" y="60463"/>
                </a:lnTo>
                <a:lnTo>
                  <a:pt x="556" y="66026"/>
                </a:lnTo>
                <a:lnTo>
                  <a:pt x="1878" y="72593"/>
                </a:lnTo>
                <a:lnTo>
                  <a:pt x="3712" y="79827"/>
                </a:lnTo>
                <a:lnTo>
                  <a:pt x="4935" y="86556"/>
                </a:lnTo>
                <a:lnTo>
                  <a:pt x="5751" y="92946"/>
                </a:lnTo>
                <a:lnTo>
                  <a:pt x="6294" y="99111"/>
                </a:lnTo>
                <a:lnTo>
                  <a:pt x="6656" y="106079"/>
                </a:lnTo>
                <a:lnTo>
                  <a:pt x="7059" y="121441"/>
                </a:lnTo>
                <a:lnTo>
                  <a:pt x="8119" y="129538"/>
                </a:lnTo>
                <a:lnTo>
                  <a:pt x="9778" y="137794"/>
                </a:lnTo>
                <a:lnTo>
                  <a:pt x="11837" y="146155"/>
                </a:lnTo>
                <a:lnTo>
                  <a:pt x="14161" y="152681"/>
                </a:lnTo>
                <a:lnTo>
                  <a:pt x="16664" y="157985"/>
                </a:lnTo>
                <a:lnTo>
                  <a:pt x="19284" y="162473"/>
                </a:lnTo>
                <a:lnTo>
                  <a:pt x="21984" y="172133"/>
                </a:lnTo>
                <a:lnTo>
                  <a:pt x="24736" y="185240"/>
                </a:lnTo>
                <a:lnTo>
                  <a:pt x="35998" y="245082"/>
                </a:lnTo>
                <a:lnTo>
                  <a:pt x="38841" y="255780"/>
                </a:lnTo>
                <a:lnTo>
                  <a:pt x="41689" y="263865"/>
                </a:lnTo>
                <a:lnTo>
                  <a:pt x="44541" y="270208"/>
                </a:lnTo>
                <a:lnTo>
                  <a:pt x="46442" y="275389"/>
                </a:lnTo>
                <a:lnTo>
                  <a:pt x="47709" y="279795"/>
                </a:lnTo>
                <a:lnTo>
                  <a:pt x="49117" y="288183"/>
                </a:lnTo>
                <a:lnTo>
                  <a:pt x="49743" y="298261"/>
                </a:lnTo>
                <a:lnTo>
                  <a:pt x="50021" y="306550"/>
                </a:lnTo>
                <a:lnTo>
                  <a:pt x="50200" y="319633"/>
                </a:lnTo>
                <a:lnTo>
                  <a:pt x="50243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3"/>
          <p:cNvSpPr/>
          <p:nvPr/>
        </p:nvSpPr>
        <p:spPr>
          <a:xfrm>
            <a:off x="3586162" y="6137910"/>
            <a:ext cx="188596" cy="60008"/>
          </a:xfrm>
          <a:custGeom>
            <a:avLst/>
            <a:gdLst/>
            <a:ahLst/>
            <a:cxnLst/>
            <a:rect l="0" t="0" r="0" b="0"/>
            <a:pathLst>
              <a:path w="188596" h="60008">
                <a:moveTo>
                  <a:pt x="188595" y="0"/>
                </a:moveTo>
                <a:lnTo>
                  <a:pt x="161902" y="0"/>
                </a:lnTo>
                <a:lnTo>
                  <a:pt x="158417" y="952"/>
                </a:lnTo>
                <a:lnTo>
                  <a:pt x="155141" y="2540"/>
                </a:lnTo>
                <a:lnTo>
                  <a:pt x="152005" y="4551"/>
                </a:lnTo>
                <a:lnTo>
                  <a:pt x="148962" y="5891"/>
                </a:lnTo>
                <a:lnTo>
                  <a:pt x="145981" y="6785"/>
                </a:lnTo>
                <a:lnTo>
                  <a:pt x="140127" y="7778"/>
                </a:lnTo>
                <a:lnTo>
                  <a:pt x="134351" y="8219"/>
                </a:lnTo>
                <a:lnTo>
                  <a:pt x="129573" y="9289"/>
                </a:lnTo>
                <a:lnTo>
                  <a:pt x="123529" y="10955"/>
                </a:lnTo>
                <a:lnTo>
                  <a:pt x="116643" y="13018"/>
                </a:lnTo>
                <a:lnTo>
                  <a:pt x="111099" y="14394"/>
                </a:lnTo>
                <a:lnTo>
                  <a:pt x="106451" y="15311"/>
                </a:lnTo>
                <a:lnTo>
                  <a:pt x="102400" y="15922"/>
                </a:lnTo>
                <a:lnTo>
                  <a:pt x="97794" y="17282"/>
                </a:lnTo>
                <a:lnTo>
                  <a:pt x="92819" y="19141"/>
                </a:lnTo>
                <a:lnTo>
                  <a:pt x="87597" y="21333"/>
                </a:lnTo>
                <a:lnTo>
                  <a:pt x="82210" y="22794"/>
                </a:lnTo>
                <a:lnTo>
                  <a:pt x="76715" y="23768"/>
                </a:lnTo>
                <a:lnTo>
                  <a:pt x="71145" y="24418"/>
                </a:lnTo>
                <a:lnTo>
                  <a:pt x="65528" y="25804"/>
                </a:lnTo>
                <a:lnTo>
                  <a:pt x="59878" y="27680"/>
                </a:lnTo>
                <a:lnTo>
                  <a:pt x="54206" y="29883"/>
                </a:lnTo>
                <a:lnTo>
                  <a:pt x="48520" y="32304"/>
                </a:lnTo>
                <a:lnTo>
                  <a:pt x="29096" y="41284"/>
                </a:lnTo>
                <a:lnTo>
                  <a:pt x="17617" y="46945"/>
                </a:lnTo>
                <a:lnTo>
                  <a:pt x="13650" y="49394"/>
                </a:lnTo>
                <a:lnTo>
                  <a:pt x="10052" y="51979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4"/>
          <p:cNvSpPr/>
          <p:nvPr/>
        </p:nvSpPr>
        <p:spPr>
          <a:xfrm>
            <a:off x="3654742" y="6309360"/>
            <a:ext cx="94298" cy="34291"/>
          </a:xfrm>
          <a:custGeom>
            <a:avLst/>
            <a:gdLst/>
            <a:ahLst/>
            <a:cxnLst/>
            <a:rect l="0" t="0" r="0" b="0"/>
            <a:pathLst>
              <a:path w="94298" h="34291">
                <a:moveTo>
                  <a:pt x="94297" y="0"/>
                </a:moveTo>
                <a:lnTo>
                  <a:pt x="94297" y="4551"/>
                </a:lnTo>
                <a:lnTo>
                  <a:pt x="93345" y="5891"/>
                </a:lnTo>
                <a:lnTo>
                  <a:pt x="91758" y="6785"/>
                </a:lnTo>
                <a:lnTo>
                  <a:pt x="89747" y="7381"/>
                </a:lnTo>
                <a:lnTo>
                  <a:pt x="87453" y="8730"/>
                </a:lnTo>
                <a:lnTo>
                  <a:pt x="84973" y="10583"/>
                </a:lnTo>
                <a:lnTo>
                  <a:pt x="82366" y="12770"/>
                </a:lnTo>
                <a:lnTo>
                  <a:pt x="79675" y="14228"/>
                </a:lnTo>
                <a:lnTo>
                  <a:pt x="76930" y="15200"/>
                </a:lnTo>
                <a:lnTo>
                  <a:pt x="74147" y="15849"/>
                </a:lnTo>
                <a:lnTo>
                  <a:pt x="55814" y="21648"/>
                </a:lnTo>
                <a:lnTo>
                  <a:pt x="24784" y="31793"/>
                </a:lnTo>
                <a:lnTo>
                  <a:pt x="21285" y="32625"/>
                </a:lnTo>
                <a:lnTo>
                  <a:pt x="18000" y="33180"/>
                </a:lnTo>
                <a:lnTo>
                  <a:pt x="14858" y="33550"/>
                </a:lnTo>
                <a:lnTo>
                  <a:pt x="11810" y="33796"/>
                </a:lnTo>
                <a:lnTo>
                  <a:pt x="8826" y="33961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5"/>
          <p:cNvSpPr/>
          <p:nvPr/>
        </p:nvSpPr>
        <p:spPr>
          <a:xfrm>
            <a:off x="3174682" y="5983604"/>
            <a:ext cx="830795" cy="77039"/>
          </a:xfrm>
          <a:custGeom>
            <a:avLst/>
            <a:gdLst/>
            <a:ahLst/>
            <a:cxnLst/>
            <a:rect l="0" t="0" r="0" b="0"/>
            <a:pathLst>
              <a:path w="830795" h="77039">
                <a:moveTo>
                  <a:pt x="0" y="25718"/>
                </a:moveTo>
                <a:lnTo>
                  <a:pt x="21484" y="24766"/>
                </a:lnTo>
                <a:lnTo>
                  <a:pt x="30515" y="23178"/>
                </a:lnTo>
                <a:lnTo>
                  <a:pt x="40346" y="21168"/>
                </a:lnTo>
                <a:lnTo>
                  <a:pt x="52615" y="19827"/>
                </a:lnTo>
                <a:lnTo>
                  <a:pt x="66509" y="18933"/>
                </a:lnTo>
                <a:lnTo>
                  <a:pt x="107118" y="17499"/>
                </a:lnTo>
                <a:lnTo>
                  <a:pt x="362070" y="17147"/>
                </a:lnTo>
                <a:lnTo>
                  <a:pt x="374730" y="18099"/>
                </a:lnTo>
                <a:lnTo>
                  <a:pt x="385075" y="19686"/>
                </a:lnTo>
                <a:lnTo>
                  <a:pt x="393876" y="21697"/>
                </a:lnTo>
                <a:lnTo>
                  <a:pt x="411277" y="23931"/>
                </a:lnTo>
                <a:lnTo>
                  <a:pt x="434597" y="25188"/>
                </a:lnTo>
                <a:lnTo>
                  <a:pt x="451281" y="26436"/>
                </a:lnTo>
                <a:lnTo>
                  <a:pt x="477747" y="30164"/>
                </a:lnTo>
                <a:lnTo>
                  <a:pt x="492806" y="31540"/>
                </a:lnTo>
                <a:lnTo>
                  <a:pt x="508559" y="32457"/>
                </a:lnTo>
                <a:lnTo>
                  <a:pt x="524777" y="33068"/>
                </a:lnTo>
                <a:lnTo>
                  <a:pt x="538447" y="34428"/>
                </a:lnTo>
                <a:lnTo>
                  <a:pt x="550417" y="36287"/>
                </a:lnTo>
                <a:lnTo>
                  <a:pt x="561255" y="38479"/>
                </a:lnTo>
                <a:lnTo>
                  <a:pt x="570385" y="39940"/>
                </a:lnTo>
                <a:lnTo>
                  <a:pt x="648206" y="49477"/>
                </a:lnTo>
                <a:lnTo>
                  <a:pt x="673717" y="51049"/>
                </a:lnTo>
                <a:lnTo>
                  <a:pt x="681555" y="52130"/>
                </a:lnTo>
                <a:lnTo>
                  <a:pt x="690590" y="53804"/>
                </a:lnTo>
                <a:lnTo>
                  <a:pt x="700424" y="55872"/>
                </a:lnTo>
                <a:lnTo>
                  <a:pt x="713889" y="58170"/>
                </a:lnTo>
                <a:lnTo>
                  <a:pt x="726860" y="60144"/>
                </a:lnTo>
                <a:lnTo>
                  <a:pt x="748499" y="64196"/>
                </a:lnTo>
                <a:lnTo>
                  <a:pt x="759984" y="65657"/>
                </a:lnTo>
                <a:lnTo>
                  <a:pt x="782906" y="67282"/>
                </a:lnTo>
                <a:lnTo>
                  <a:pt x="792447" y="68667"/>
                </a:lnTo>
                <a:lnTo>
                  <a:pt x="800713" y="70543"/>
                </a:lnTo>
                <a:lnTo>
                  <a:pt x="808129" y="72746"/>
                </a:lnTo>
                <a:lnTo>
                  <a:pt x="814025" y="74215"/>
                </a:lnTo>
                <a:lnTo>
                  <a:pt x="827792" y="76573"/>
                </a:lnTo>
                <a:lnTo>
                  <a:pt x="830794" y="77038"/>
                </a:lnTo>
                <a:lnTo>
                  <a:pt x="830087" y="76124"/>
                </a:lnTo>
                <a:lnTo>
                  <a:pt x="828664" y="74562"/>
                </a:lnTo>
                <a:lnTo>
                  <a:pt x="826763" y="72568"/>
                </a:lnTo>
                <a:lnTo>
                  <a:pt x="824543" y="71239"/>
                </a:lnTo>
                <a:lnTo>
                  <a:pt x="819536" y="69762"/>
                </a:lnTo>
                <a:lnTo>
                  <a:pt x="816868" y="68416"/>
                </a:lnTo>
                <a:lnTo>
                  <a:pt x="814136" y="66566"/>
                </a:lnTo>
                <a:lnTo>
                  <a:pt x="811362" y="64380"/>
                </a:lnTo>
                <a:lnTo>
                  <a:pt x="808561" y="62923"/>
                </a:lnTo>
                <a:lnTo>
                  <a:pt x="802908" y="61304"/>
                </a:lnTo>
                <a:lnTo>
                  <a:pt x="790565" y="59312"/>
                </a:lnTo>
                <a:lnTo>
                  <a:pt x="786123" y="57639"/>
                </a:lnTo>
                <a:lnTo>
                  <a:pt x="773251" y="52288"/>
                </a:lnTo>
                <a:lnTo>
                  <a:pt x="751655" y="43559"/>
                </a:lnTo>
                <a:lnTo>
                  <a:pt x="743038" y="39517"/>
                </a:lnTo>
                <a:lnTo>
                  <a:pt x="736341" y="35870"/>
                </a:lnTo>
                <a:lnTo>
                  <a:pt x="730924" y="32486"/>
                </a:lnTo>
                <a:lnTo>
                  <a:pt x="725407" y="30230"/>
                </a:lnTo>
                <a:lnTo>
                  <a:pt x="719825" y="28726"/>
                </a:lnTo>
                <a:lnTo>
                  <a:pt x="714198" y="27724"/>
                </a:lnTo>
                <a:lnTo>
                  <a:pt x="709495" y="26103"/>
                </a:lnTo>
                <a:lnTo>
                  <a:pt x="705407" y="24069"/>
                </a:lnTo>
                <a:lnTo>
                  <a:pt x="701729" y="21761"/>
                </a:lnTo>
                <a:lnTo>
                  <a:pt x="696419" y="19271"/>
                </a:lnTo>
                <a:lnTo>
                  <a:pt x="690022" y="16658"/>
                </a:lnTo>
                <a:lnTo>
                  <a:pt x="682900" y="13963"/>
                </a:lnTo>
                <a:lnTo>
                  <a:pt x="675294" y="12166"/>
                </a:lnTo>
                <a:lnTo>
                  <a:pt x="659223" y="10170"/>
                </a:lnTo>
                <a:lnTo>
                  <a:pt x="652842" y="8685"/>
                </a:lnTo>
                <a:lnTo>
                  <a:pt x="647635" y="6743"/>
                </a:lnTo>
                <a:lnTo>
                  <a:pt x="643212" y="4495"/>
                </a:lnTo>
                <a:lnTo>
                  <a:pt x="638358" y="2997"/>
                </a:lnTo>
                <a:lnTo>
                  <a:pt x="619420" y="593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6"/>
          <p:cNvSpPr/>
          <p:nvPr/>
        </p:nvSpPr>
        <p:spPr>
          <a:xfrm>
            <a:off x="3903345" y="6069329"/>
            <a:ext cx="73519" cy="162879"/>
          </a:xfrm>
          <a:custGeom>
            <a:avLst/>
            <a:gdLst/>
            <a:ahLst/>
            <a:cxnLst/>
            <a:rect l="0" t="0" r="0" b="0"/>
            <a:pathLst>
              <a:path w="73519" h="162879">
                <a:moveTo>
                  <a:pt x="68580" y="0"/>
                </a:moveTo>
                <a:lnTo>
                  <a:pt x="73130" y="4552"/>
                </a:lnTo>
                <a:lnTo>
                  <a:pt x="73518" y="6844"/>
                </a:lnTo>
                <a:lnTo>
                  <a:pt x="72824" y="9325"/>
                </a:lnTo>
                <a:lnTo>
                  <a:pt x="71410" y="11932"/>
                </a:lnTo>
                <a:lnTo>
                  <a:pt x="70466" y="14623"/>
                </a:lnTo>
                <a:lnTo>
                  <a:pt x="69837" y="17368"/>
                </a:lnTo>
                <a:lnTo>
                  <a:pt x="69418" y="20152"/>
                </a:lnTo>
                <a:lnTo>
                  <a:pt x="68186" y="22959"/>
                </a:lnTo>
                <a:lnTo>
                  <a:pt x="66412" y="25785"/>
                </a:lnTo>
                <a:lnTo>
                  <a:pt x="64277" y="28620"/>
                </a:lnTo>
                <a:lnTo>
                  <a:pt x="61901" y="32415"/>
                </a:lnTo>
                <a:lnTo>
                  <a:pt x="59365" y="36850"/>
                </a:lnTo>
                <a:lnTo>
                  <a:pt x="56721" y="41712"/>
                </a:lnTo>
                <a:lnTo>
                  <a:pt x="54007" y="45906"/>
                </a:lnTo>
                <a:lnTo>
                  <a:pt x="51244" y="49654"/>
                </a:lnTo>
                <a:lnTo>
                  <a:pt x="48450" y="53106"/>
                </a:lnTo>
                <a:lnTo>
                  <a:pt x="46587" y="56359"/>
                </a:lnTo>
                <a:lnTo>
                  <a:pt x="45346" y="59480"/>
                </a:lnTo>
                <a:lnTo>
                  <a:pt x="44518" y="62514"/>
                </a:lnTo>
                <a:lnTo>
                  <a:pt x="43013" y="64536"/>
                </a:lnTo>
                <a:lnTo>
                  <a:pt x="41058" y="65884"/>
                </a:lnTo>
                <a:lnTo>
                  <a:pt x="38802" y="66783"/>
                </a:lnTo>
                <a:lnTo>
                  <a:pt x="36345" y="70240"/>
                </a:lnTo>
                <a:lnTo>
                  <a:pt x="33755" y="75402"/>
                </a:lnTo>
                <a:lnTo>
                  <a:pt x="31076" y="81700"/>
                </a:lnTo>
                <a:lnTo>
                  <a:pt x="29290" y="86852"/>
                </a:lnTo>
                <a:lnTo>
                  <a:pt x="28099" y="91239"/>
                </a:lnTo>
                <a:lnTo>
                  <a:pt x="27305" y="95116"/>
                </a:lnTo>
                <a:lnTo>
                  <a:pt x="25823" y="98653"/>
                </a:lnTo>
                <a:lnTo>
                  <a:pt x="23883" y="101964"/>
                </a:lnTo>
                <a:lnTo>
                  <a:pt x="21637" y="105123"/>
                </a:lnTo>
                <a:lnTo>
                  <a:pt x="18235" y="111993"/>
                </a:lnTo>
                <a:lnTo>
                  <a:pt x="14061" y="121334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7"/>
          <p:cNvSpPr/>
          <p:nvPr/>
        </p:nvSpPr>
        <p:spPr>
          <a:xfrm>
            <a:off x="3183254" y="5897879"/>
            <a:ext cx="231459" cy="144543"/>
          </a:xfrm>
          <a:custGeom>
            <a:avLst/>
            <a:gdLst/>
            <a:ahLst/>
            <a:cxnLst/>
            <a:rect l="0" t="0" r="0" b="0"/>
            <a:pathLst>
              <a:path w="231459" h="144543">
                <a:moveTo>
                  <a:pt x="0" y="137161"/>
                </a:moveTo>
                <a:lnTo>
                  <a:pt x="0" y="141712"/>
                </a:lnTo>
                <a:lnTo>
                  <a:pt x="953" y="143052"/>
                </a:lnTo>
                <a:lnTo>
                  <a:pt x="2540" y="143946"/>
                </a:lnTo>
                <a:lnTo>
                  <a:pt x="4551" y="144542"/>
                </a:lnTo>
                <a:lnTo>
                  <a:pt x="5892" y="143986"/>
                </a:lnTo>
                <a:lnTo>
                  <a:pt x="6786" y="142664"/>
                </a:lnTo>
                <a:lnTo>
                  <a:pt x="7381" y="140829"/>
                </a:lnTo>
                <a:lnTo>
                  <a:pt x="8731" y="138654"/>
                </a:lnTo>
                <a:lnTo>
                  <a:pt x="10583" y="136251"/>
                </a:lnTo>
                <a:lnTo>
                  <a:pt x="15849" y="130102"/>
                </a:lnTo>
                <a:lnTo>
                  <a:pt x="16569" y="126721"/>
                </a:lnTo>
                <a:lnTo>
                  <a:pt x="16762" y="124485"/>
                </a:lnTo>
                <a:lnTo>
                  <a:pt x="18795" y="122043"/>
                </a:lnTo>
                <a:lnTo>
                  <a:pt x="22055" y="119463"/>
                </a:lnTo>
                <a:lnTo>
                  <a:pt x="26133" y="116789"/>
                </a:lnTo>
                <a:lnTo>
                  <a:pt x="29805" y="114055"/>
                </a:lnTo>
                <a:lnTo>
                  <a:pt x="33205" y="111279"/>
                </a:lnTo>
                <a:lnTo>
                  <a:pt x="36424" y="108476"/>
                </a:lnTo>
                <a:lnTo>
                  <a:pt x="50161" y="97742"/>
                </a:lnTo>
                <a:lnTo>
                  <a:pt x="98117" y="61238"/>
                </a:lnTo>
                <a:lnTo>
                  <a:pt x="104464" y="56066"/>
                </a:lnTo>
                <a:lnTo>
                  <a:pt x="109648" y="51665"/>
                </a:lnTo>
                <a:lnTo>
                  <a:pt x="115961" y="46826"/>
                </a:lnTo>
                <a:lnTo>
                  <a:pt x="123028" y="41695"/>
                </a:lnTo>
                <a:lnTo>
                  <a:pt x="130596" y="36370"/>
                </a:lnTo>
                <a:lnTo>
                  <a:pt x="136594" y="32819"/>
                </a:lnTo>
                <a:lnTo>
                  <a:pt x="141546" y="30452"/>
                </a:lnTo>
                <a:lnTo>
                  <a:pt x="145799" y="28874"/>
                </a:lnTo>
                <a:lnTo>
                  <a:pt x="149587" y="26870"/>
                </a:lnTo>
                <a:lnTo>
                  <a:pt x="153065" y="24581"/>
                </a:lnTo>
                <a:lnTo>
                  <a:pt x="156336" y="22102"/>
                </a:lnTo>
                <a:lnTo>
                  <a:pt x="162510" y="19348"/>
                </a:lnTo>
                <a:lnTo>
                  <a:pt x="169382" y="17172"/>
                </a:lnTo>
                <a:lnTo>
                  <a:pt x="173882" y="15258"/>
                </a:lnTo>
                <a:lnTo>
                  <a:pt x="178786" y="13030"/>
                </a:lnTo>
                <a:lnTo>
                  <a:pt x="183009" y="11545"/>
                </a:lnTo>
                <a:lnTo>
                  <a:pt x="190240" y="9894"/>
                </a:lnTo>
                <a:lnTo>
                  <a:pt x="196629" y="9160"/>
                </a:lnTo>
                <a:lnTo>
                  <a:pt x="199666" y="8965"/>
                </a:lnTo>
                <a:lnTo>
                  <a:pt x="203596" y="7881"/>
                </a:lnTo>
                <a:lnTo>
                  <a:pt x="208121" y="6207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8"/>
          <p:cNvSpPr/>
          <p:nvPr/>
        </p:nvSpPr>
        <p:spPr>
          <a:xfrm>
            <a:off x="3166110" y="6043612"/>
            <a:ext cx="128588" cy="171451"/>
          </a:xfrm>
          <a:custGeom>
            <a:avLst/>
            <a:gdLst/>
            <a:ahLst/>
            <a:cxnLst/>
            <a:rect l="0" t="0" r="0" b="0"/>
            <a:pathLst>
              <a:path w="128588" h="171451">
                <a:moveTo>
                  <a:pt x="0" y="0"/>
                </a:moveTo>
                <a:lnTo>
                  <a:pt x="4550" y="4551"/>
                </a:lnTo>
                <a:lnTo>
                  <a:pt x="6843" y="5892"/>
                </a:lnTo>
                <a:lnTo>
                  <a:pt x="9325" y="6785"/>
                </a:lnTo>
                <a:lnTo>
                  <a:pt x="11931" y="7381"/>
                </a:lnTo>
                <a:lnTo>
                  <a:pt x="13669" y="8730"/>
                </a:lnTo>
                <a:lnTo>
                  <a:pt x="14827" y="10583"/>
                </a:lnTo>
                <a:lnTo>
                  <a:pt x="15600" y="12771"/>
                </a:lnTo>
                <a:lnTo>
                  <a:pt x="18998" y="17741"/>
                </a:lnTo>
                <a:lnTo>
                  <a:pt x="24390" y="24142"/>
                </a:lnTo>
                <a:lnTo>
                  <a:pt x="25127" y="27557"/>
                </a:lnTo>
                <a:lnTo>
                  <a:pt x="25324" y="29802"/>
                </a:lnTo>
                <a:lnTo>
                  <a:pt x="26407" y="32251"/>
                </a:lnTo>
                <a:lnTo>
                  <a:pt x="30152" y="37511"/>
                </a:lnTo>
                <a:lnTo>
                  <a:pt x="33064" y="41277"/>
                </a:lnTo>
                <a:lnTo>
                  <a:pt x="34425" y="43711"/>
                </a:lnTo>
                <a:lnTo>
                  <a:pt x="38477" y="51495"/>
                </a:lnTo>
                <a:lnTo>
                  <a:pt x="41844" y="56237"/>
                </a:lnTo>
                <a:lnTo>
                  <a:pt x="45993" y="61304"/>
                </a:lnTo>
                <a:lnTo>
                  <a:pt x="54731" y="71061"/>
                </a:lnTo>
                <a:lnTo>
                  <a:pt x="61790" y="78573"/>
                </a:lnTo>
                <a:lnTo>
                  <a:pt x="71119" y="88157"/>
                </a:lnTo>
                <a:lnTo>
                  <a:pt x="73130" y="92109"/>
                </a:lnTo>
                <a:lnTo>
                  <a:pt x="74470" y="96648"/>
                </a:lnTo>
                <a:lnTo>
                  <a:pt x="75364" y="101580"/>
                </a:lnTo>
                <a:lnTo>
                  <a:pt x="76912" y="105820"/>
                </a:lnTo>
                <a:lnTo>
                  <a:pt x="78897" y="109599"/>
                </a:lnTo>
                <a:lnTo>
                  <a:pt x="81173" y="113071"/>
                </a:lnTo>
                <a:lnTo>
                  <a:pt x="83643" y="117291"/>
                </a:lnTo>
                <a:lnTo>
                  <a:pt x="86242" y="122009"/>
                </a:lnTo>
                <a:lnTo>
                  <a:pt x="88927" y="127059"/>
                </a:lnTo>
                <a:lnTo>
                  <a:pt x="92622" y="132331"/>
                </a:lnTo>
                <a:lnTo>
                  <a:pt x="96990" y="137751"/>
                </a:lnTo>
                <a:lnTo>
                  <a:pt x="101807" y="143269"/>
                </a:lnTo>
                <a:lnTo>
                  <a:pt x="105972" y="148853"/>
                </a:lnTo>
                <a:lnTo>
                  <a:pt x="109700" y="154480"/>
                </a:lnTo>
                <a:lnTo>
                  <a:pt x="113138" y="160137"/>
                </a:lnTo>
                <a:lnTo>
                  <a:pt x="116383" y="163908"/>
                </a:lnTo>
                <a:lnTo>
                  <a:pt x="119499" y="166422"/>
                </a:lnTo>
                <a:lnTo>
                  <a:pt x="128587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9"/>
          <p:cNvSpPr/>
          <p:nvPr/>
        </p:nvSpPr>
        <p:spPr>
          <a:xfrm>
            <a:off x="4273172" y="6146482"/>
            <a:ext cx="307401" cy="334329"/>
          </a:xfrm>
          <a:custGeom>
            <a:avLst/>
            <a:gdLst/>
            <a:ahLst/>
            <a:cxnLst/>
            <a:rect l="0" t="0" r="0" b="0"/>
            <a:pathLst>
              <a:path w="307401" h="334329">
                <a:moveTo>
                  <a:pt x="187385" y="0"/>
                </a:moveTo>
                <a:lnTo>
                  <a:pt x="175453" y="0"/>
                </a:lnTo>
                <a:lnTo>
                  <a:pt x="172763" y="953"/>
                </a:lnTo>
                <a:lnTo>
                  <a:pt x="167234" y="4551"/>
                </a:lnTo>
                <a:lnTo>
                  <a:pt x="162521" y="5892"/>
                </a:lnTo>
                <a:lnTo>
                  <a:pt x="156521" y="6785"/>
                </a:lnTo>
                <a:lnTo>
                  <a:pt x="149664" y="7381"/>
                </a:lnTo>
                <a:lnTo>
                  <a:pt x="141283" y="8731"/>
                </a:lnTo>
                <a:lnTo>
                  <a:pt x="131885" y="10584"/>
                </a:lnTo>
                <a:lnTo>
                  <a:pt x="121810" y="12771"/>
                </a:lnTo>
                <a:lnTo>
                  <a:pt x="113188" y="15181"/>
                </a:lnTo>
                <a:lnTo>
                  <a:pt x="105535" y="17741"/>
                </a:lnTo>
                <a:lnTo>
                  <a:pt x="98528" y="20400"/>
                </a:lnTo>
                <a:lnTo>
                  <a:pt x="91953" y="24077"/>
                </a:lnTo>
                <a:lnTo>
                  <a:pt x="85663" y="28434"/>
                </a:lnTo>
                <a:lnTo>
                  <a:pt x="79566" y="33244"/>
                </a:lnTo>
                <a:lnTo>
                  <a:pt x="70250" y="41127"/>
                </a:lnTo>
                <a:lnTo>
                  <a:pt x="61983" y="47806"/>
                </a:lnTo>
                <a:lnTo>
                  <a:pt x="57111" y="50921"/>
                </a:lnTo>
                <a:lnTo>
                  <a:pt x="47571" y="56922"/>
                </a:lnTo>
                <a:lnTo>
                  <a:pt x="40155" y="62764"/>
                </a:lnTo>
                <a:lnTo>
                  <a:pt x="31472" y="70354"/>
                </a:lnTo>
                <a:lnTo>
                  <a:pt x="29151" y="72620"/>
                </a:lnTo>
                <a:lnTo>
                  <a:pt x="27603" y="75084"/>
                </a:lnTo>
                <a:lnTo>
                  <a:pt x="25883" y="80361"/>
                </a:lnTo>
                <a:lnTo>
                  <a:pt x="24915" y="88687"/>
                </a:lnTo>
                <a:lnTo>
                  <a:pt x="19608" y="96884"/>
                </a:lnTo>
                <a:lnTo>
                  <a:pt x="9781" y="108567"/>
                </a:lnTo>
                <a:lnTo>
                  <a:pt x="8975" y="110478"/>
                </a:lnTo>
                <a:lnTo>
                  <a:pt x="8079" y="115141"/>
                </a:lnTo>
                <a:lnTo>
                  <a:pt x="7681" y="122929"/>
                </a:lnTo>
                <a:lnTo>
                  <a:pt x="7575" y="127673"/>
                </a:lnTo>
                <a:lnTo>
                  <a:pt x="6552" y="131788"/>
                </a:lnTo>
                <a:lnTo>
                  <a:pt x="1513" y="141178"/>
                </a:lnTo>
                <a:lnTo>
                  <a:pt x="0" y="143708"/>
                </a:lnTo>
                <a:lnTo>
                  <a:pt x="549" y="151051"/>
                </a:lnTo>
                <a:lnTo>
                  <a:pt x="5735" y="195502"/>
                </a:lnTo>
                <a:lnTo>
                  <a:pt x="6277" y="201772"/>
                </a:lnTo>
                <a:lnTo>
                  <a:pt x="10449" y="210715"/>
                </a:lnTo>
                <a:lnTo>
                  <a:pt x="17040" y="221439"/>
                </a:lnTo>
                <a:lnTo>
                  <a:pt x="25244" y="233351"/>
                </a:lnTo>
                <a:lnTo>
                  <a:pt x="31666" y="242245"/>
                </a:lnTo>
                <a:lnTo>
                  <a:pt x="36900" y="249127"/>
                </a:lnTo>
                <a:lnTo>
                  <a:pt x="45255" y="259313"/>
                </a:lnTo>
                <a:lnTo>
                  <a:pt x="52144" y="267016"/>
                </a:lnTo>
                <a:lnTo>
                  <a:pt x="61377" y="276706"/>
                </a:lnTo>
                <a:lnTo>
                  <a:pt x="70145" y="285611"/>
                </a:lnTo>
                <a:lnTo>
                  <a:pt x="75888" y="289467"/>
                </a:lnTo>
                <a:lnTo>
                  <a:pt x="83526" y="293943"/>
                </a:lnTo>
                <a:lnTo>
                  <a:pt x="100268" y="303044"/>
                </a:lnTo>
                <a:lnTo>
                  <a:pt x="114059" y="310263"/>
                </a:lnTo>
                <a:lnTo>
                  <a:pt x="120404" y="312570"/>
                </a:lnTo>
                <a:lnTo>
                  <a:pt x="126538" y="314108"/>
                </a:lnTo>
                <a:lnTo>
                  <a:pt x="132533" y="315133"/>
                </a:lnTo>
                <a:lnTo>
                  <a:pt x="138434" y="315816"/>
                </a:lnTo>
                <a:lnTo>
                  <a:pt x="144274" y="316272"/>
                </a:lnTo>
                <a:lnTo>
                  <a:pt x="154890" y="316778"/>
                </a:lnTo>
                <a:lnTo>
                  <a:pt x="162782" y="317002"/>
                </a:lnTo>
                <a:lnTo>
                  <a:pt x="234904" y="317167"/>
                </a:lnTo>
                <a:lnTo>
                  <a:pt x="245734" y="318124"/>
                </a:lnTo>
                <a:lnTo>
                  <a:pt x="256765" y="319715"/>
                </a:lnTo>
                <a:lnTo>
                  <a:pt x="267928" y="321729"/>
                </a:lnTo>
                <a:lnTo>
                  <a:pt x="276323" y="324023"/>
                </a:lnTo>
                <a:lnTo>
                  <a:pt x="282872" y="326506"/>
                </a:lnTo>
                <a:lnTo>
                  <a:pt x="30740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0"/>
          <p:cNvSpPr/>
          <p:nvPr/>
        </p:nvSpPr>
        <p:spPr>
          <a:xfrm>
            <a:off x="4614862" y="6086475"/>
            <a:ext cx="68581" cy="368618"/>
          </a:xfrm>
          <a:custGeom>
            <a:avLst/>
            <a:gdLst/>
            <a:ahLst/>
            <a:cxnLst/>
            <a:rect l="0" t="0" r="0" b="0"/>
            <a:pathLst>
              <a:path w="68581" h="368618">
                <a:moveTo>
                  <a:pt x="0" y="0"/>
                </a:moveTo>
                <a:lnTo>
                  <a:pt x="4551" y="9102"/>
                </a:lnTo>
                <a:lnTo>
                  <a:pt x="5892" y="14640"/>
                </a:lnTo>
                <a:lnTo>
                  <a:pt x="6785" y="21190"/>
                </a:lnTo>
                <a:lnTo>
                  <a:pt x="7778" y="34182"/>
                </a:lnTo>
                <a:lnTo>
                  <a:pt x="8219" y="43132"/>
                </a:lnTo>
                <a:lnTo>
                  <a:pt x="7385" y="46852"/>
                </a:lnTo>
                <a:lnTo>
                  <a:pt x="5876" y="50284"/>
                </a:lnTo>
                <a:lnTo>
                  <a:pt x="3917" y="53526"/>
                </a:lnTo>
                <a:lnTo>
                  <a:pt x="2611" y="56639"/>
                </a:lnTo>
                <a:lnTo>
                  <a:pt x="1160" y="62638"/>
                </a:lnTo>
                <a:lnTo>
                  <a:pt x="516" y="71019"/>
                </a:lnTo>
                <a:lnTo>
                  <a:pt x="229" y="81094"/>
                </a:lnTo>
                <a:lnTo>
                  <a:pt x="3" y="135506"/>
                </a:lnTo>
                <a:lnTo>
                  <a:pt x="1" y="156355"/>
                </a:lnTo>
                <a:lnTo>
                  <a:pt x="953" y="162339"/>
                </a:lnTo>
                <a:lnTo>
                  <a:pt x="2540" y="167281"/>
                </a:lnTo>
                <a:lnTo>
                  <a:pt x="4551" y="171528"/>
                </a:lnTo>
                <a:lnTo>
                  <a:pt x="5892" y="176264"/>
                </a:lnTo>
                <a:lnTo>
                  <a:pt x="7381" y="186607"/>
                </a:lnTo>
                <a:lnTo>
                  <a:pt x="9683" y="196794"/>
                </a:lnTo>
                <a:lnTo>
                  <a:pt x="17321" y="225894"/>
                </a:lnTo>
                <a:lnTo>
                  <a:pt x="21072" y="238226"/>
                </a:lnTo>
                <a:lnTo>
                  <a:pt x="24526" y="248352"/>
                </a:lnTo>
                <a:lnTo>
                  <a:pt x="30903" y="265636"/>
                </a:lnTo>
                <a:lnTo>
                  <a:pt x="36912" y="282843"/>
                </a:lnTo>
                <a:lnTo>
                  <a:pt x="41753" y="294290"/>
                </a:lnTo>
                <a:lnTo>
                  <a:pt x="47838" y="307635"/>
                </a:lnTo>
                <a:lnTo>
                  <a:pt x="62434" y="338483"/>
                </a:lnTo>
                <a:lnTo>
                  <a:pt x="6858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51"/>
          <p:cNvSpPr/>
          <p:nvPr/>
        </p:nvSpPr>
        <p:spPr>
          <a:xfrm>
            <a:off x="4640579" y="6103620"/>
            <a:ext cx="180024" cy="25718"/>
          </a:xfrm>
          <a:custGeom>
            <a:avLst/>
            <a:gdLst/>
            <a:ahLst/>
            <a:cxnLst/>
            <a:rect l="0" t="0" r="0" b="0"/>
            <a:pathLst>
              <a:path w="180024" h="25718">
                <a:moveTo>
                  <a:pt x="0" y="0"/>
                </a:moveTo>
                <a:lnTo>
                  <a:pt x="40800" y="20399"/>
                </a:lnTo>
                <a:lnTo>
                  <a:pt x="45298" y="22172"/>
                </a:lnTo>
                <a:lnTo>
                  <a:pt x="49249" y="23354"/>
                </a:lnTo>
                <a:lnTo>
                  <a:pt x="52835" y="24142"/>
                </a:lnTo>
                <a:lnTo>
                  <a:pt x="62846" y="23714"/>
                </a:lnTo>
                <a:lnTo>
                  <a:pt x="77140" y="22477"/>
                </a:lnTo>
                <a:lnTo>
                  <a:pt x="94289" y="20699"/>
                </a:lnTo>
                <a:lnTo>
                  <a:pt x="109532" y="20467"/>
                </a:lnTo>
                <a:lnTo>
                  <a:pt x="123505" y="21265"/>
                </a:lnTo>
                <a:lnTo>
                  <a:pt x="146331" y="23738"/>
                </a:lnTo>
                <a:lnTo>
                  <a:pt x="153752" y="24398"/>
                </a:lnTo>
                <a:lnTo>
                  <a:pt x="180023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52"/>
          <p:cNvSpPr/>
          <p:nvPr/>
        </p:nvSpPr>
        <p:spPr>
          <a:xfrm>
            <a:off x="4632007" y="6275070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0"/>
                </a:moveTo>
                <a:lnTo>
                  <a:pt x="13652" y="0"/>
                </a:lnTo>
                <a:lnTo>
                  <a:pt x="25294" y="952"/>
                </a:lnTo>
                <a:lnTo>
                  <a:pt x="40676" y="2540"/>
                </a:lnTo>
                <a:lnTo>
                  <a:pt x="14573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53"/>
          <p:cNvSpPr/>
          <p:nvPr/>
        </p:nvSpPr>
        <p:spPr>
          <a:xfrm>
            <a:off x="4151997" y="5949315"/>
            <a:ext cx="660033" cy="137129"/>
          </a:xfrm>
          <a:custGeom>
            <a:avLst/>
            <a:gdLst/>
            <a:ahLst/>
            <a:cxnLst/>
            <a:rect l="0" t="0" r="0" b="0"/>
            <a:pathLst>
              <a:path w="660033" h="137129">
                <a:moveTo>
                  <a:pt x="660032" y="51435"/>
                </a:moveTo>
                <a:lnTo>
                  <a:pt x="646380" y="55986"/>
                </a:lnTo>
                <a:lnTo>
                  <a:pt x="627949" y="60165"/>
                </a:lnTo>
                <a:lnTo>
                  <a:pt x="614341" y="64205"/>
                </a:lnTo>
                <a:lnTo>
                  <a:pt x="595165" y="67284"/>
                </a:lnTo>
                <a:lnTo>
                  <a:pt x="574653" y="69276"/>
                </a:lnTo>
                <a:lnTo>
                  <a:pt x="553823" y="73017"/>
                </a:lnTo>
                <a:lnTo>
                  <a:pt x="521071" y="77854"/>
                </a:lnTo>
                <a:lnTo>
                  <a:pt x="501669" y="80478"/>
                </a:lnTo>
                <a:lnTo>
                  <a:pt x="485877" y="82227"/>
                </a:lnTo>
                <a:lnTo>
                  <a:pt x="472491" y="83393"/>
                </a:lnTo>
                <a:lnTo>
                  <a:pt x="450951" y="84688"/>
                </a:lnTo>
                <a:lnTo>
                  <a:pt x="435028" y="85264"/>
                </a:lnTo>
                <a:lnTo>
                  <a:pt x="423352" y="86370"/>
                </a:lnTo>
                <a:lnTo>
                  <a:pt x="379825" y="91525"/>
                </a:lnTo>
                <a:lnTo>
                  <a:pt x="360554" y="93065"/>
                </a:lnTo>
                <a:lnTo>
                  <a:pt x="343223" y="95381"/>
                </a:lnTo>
                <a:lnTo>
                  <a:pt x="261220" y="107705"/>
                </a:lnTo>
                <a:lnTo>
                  <a:pt x="251283" y="108951"/>
                </a:lnTo>
                <a:lnTo>
                  <a:pt x="239895" y="110734"/>
                </a:lnTo>
                <a:lnTo>
                  <a:pt x="214543" y="115255"/>
                </a:lnTo>
                <a:lnTo>
                  <a:pt x="203019" y="116841"/>
                </a:lnTo>
                <a:lnTo>
                  <a:pt x="182595" y="118604"/>
                </a:lnTo>
                <a:lnTo>
                  <a:pt x="172196" y="119075"/>
                </a:lnTo>
                <a:lnTo>
                  <a:pt x="150481" y="119597"/>
                </a:lnTo>
                <a:lnTo>
                  <a:pt x="135750" y="122369"/>
                </a:lnTo>
                <a:lnTo>
                  <a:pt x="125076" y="125823"/>
                </a:lnTo>
                <a:lnTo>
                  <a:pt x="106451" y="127768"/>
                </a:lnTo>
                <a:lnTo>
                  <a:pt x="87924" y="128223"/>
                </a:lnTo>
                <a:lnTo>
                  <a:pt x="77649" y="129297"/>
                </a:lnTo>
                <a:lnTo>
                  <a:pt x="66990" y="130965"/>
                </a:lnTo>
                <a:lnTo>
                  <a:pt x="46890" y="134407"/>
                </a:lnTo>
                <a:lnTo>
                  <a:pt x="31607" y="135936"/>
                </a:lnTo>
                <a:lnTo>
                  <a:pt x="13118" y="136918"/>
                </a:lnTo>
                <a:lnTo>
                  <a:pt x="1872" y="137128"/>
                </a:lnTo>
                <a:lnTo>
                  <a:pt x="1231" y="136186"/>
                </a:lnTo>
                <a:lnTo>
                  <a:pt x="520" y="132600"/>
                </a:lnTo>
                <a:lnTo>
                  <a:pt x="330" y="130310"/>
                </a:lnTo>
                <a:lnTo>
                  <a:pt x="203" y="127831"/>
                </a:lnTo>
                <a:lnTo>
                  <a:pt x="63" y="122536"/>
                </a:lnTo>
                <a:lnTo>
                  <a:pt x="0" y="117008"/>
                </a:lnTo>
                <a:lnTo>
                  <a:pt x="936" y="113248"/>
                </a:lnTo>
                <a:lnTo>
                  <a:pt x="2512" y="108836"/>
                </a:lnTo>
                <a:lnTo>
                  <a:pt x="4515" y="103990"/>
                </a:lnTo>
                <a:lnTo>
                  <a:pt x="6804" y="99806"/>
                </a:lnTo>
                <a:lnTo>
                  <a:pt x="9282" y="96065"/>
                </a:lnTo>
                <a:lnTo>
                  <a:pt x="11886" y="92618"/>
                </a:lnTo>
                <a:lnTo>
                  <a:pt x="13622" y="89368"/>
                </a:lnTo>
                <a:lnTo>
                  <a:pt x="14780" y="86248"/>
                </a:lnTo>
                <a:lnTo>
                  <a:pt x="16638" y="78949"/>
                </a:lnTo>
                <a:lnTo>
                  <a:pt x="21511" y="64032"/>
                </a:lnTo>
                <a:lnTo>
                  <a:pt x="23849" y="58881"/>
                </a:lnTo>
                <a:lnTo>
                  <a:pt x="26360" y="54493"/>
                </a:lnTo>
                <a:lnTo>
                  <a:pt x="28987" y="50616"/>
                </a:lnTo>
                <a:lnTo>
                  <a:pt x="30738" y="47079"/>
                </a:lnTo>
                <a:lnTo>
                  <a:pt x="31905" y="43768"/>
                </a:lnTo>
                <a:lnTo>
                  <a:pt x="32684" y="40609"/>
                </a:lnTo>
                <a:lnTo>
                  <a:pt x="34155" y="37550"/>
                </a:lnTo>
                <a:lnTo>
                  <a:pt x="36088" y="34558"/>
                </a:lnTo>
                <a:lnTo>
                  <a:pt x="38330" y="31611"/>
                </a:lnTo>
                <a:lnTo>
                  <a:pt x="41729" y="28694"/>
                </a:lnTo>
                <a:lnTo>
                  <a:pt x="45900" y="25797"/>
                </a:lnTo>
                <a:lnTo>
                  <a:pt x="50586" y="22913"/>
                </a:lnTo>
                <a:lnTo>
                  <a:pt x="53710" y="20038"/>
                </a:lnTo>
                <a:lnTo>
                  <a:pt x="55793" y="17168"/>
                </a:lnTo>
                <a:lnTo>
                  <a:pt x="57181" y="14303"/>
                </a:lnTo>
                <a:lnTo>
                  <a:pt x="59059" y="11440"/>
                </a:lnTo>
                <a:lnTo>
                  <a:pt x="61264" y="8579"/>
                </a:lnTo>
                <a:lnTo>
                  <a:pt x="599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54"/>
          <p:cNvSpPr/>
          <p:nvPr/>
        </p:nvSpPr>
        <p:spPr>
          <a:xfrm>
            <a:off x="4126229" y="6086475"/>
            <a:ext cx="111444" cy="85726"/>
          </a:xfrm>
          <a:custGeom>
            <a:avLst/>
            <a:gdLst/>
            <a:ahLst/>
            <a:cxnLst/>
            <a:rect l="0" t="0" r="0" b="0"/>
            <a:pathLst>
              <a:path w="111444" h="8572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8730"/>
                </a:lnTo>
                <a:lnTo>
                  <a:pt x="17368" y="10583"/>
                </a:lnTo>
                <a:lnTo>
                  <a:pt x="20152" y="12770"/>
                </a:lnTo>
                <a:lnTo>
                  <a:pt x="22007" y="15181"/>
                </a:lnTo>
                <a:lnTo>
                  <a:pt x="23244" y="17741"/>
                </a:lnTo>
                <a:lnTo>
                  <a:pt x="24069" y="20399"/>
                </a:lnTo>
                <a:lnTo>
                  <a:pt x="25571" y="22172"/>
                </a:lnTo>
                <a:lnTo>
                  <a:pt x="27525" y="23354"/>
                </a:lnTo>
                <a:lnTo>
                  <a:pt x="29780" y="24142"/>
                </a:lnTo>
                <a:lnTo>
                  <a:pt x="34141" y="27524"/>
                </a:lnTo>
                <a:lnTo>
                  <a:pt x="39906" y="32637"/>
                </a:lnTo>
                <a:lnTo>
                  <a:pt x="46606" y="38903"/>
                </a:lnTo>
                <a:lnTo>
                  <a:pt x="52026" y="43080"/>
                </a:lnTo>
                <a:lnTo>
                  <a:pt x="56592" y="45865"/>
                </a:lnTo>
                <a:lnTo>
                  <a:pt x="65157" y="49912"/>
                </a:lnTo>
                <a:lnTo>
                  <a:pt x="75314" y="54885"/>
                </a:lnTo>
                <a:lnTo>
                  <a:pt x="79737" y="57545"/>
                </a:lnTo>
                <a:lnTo>
                  <a:pt x="83638" y="60271"/>
                </a:lnTo>
                <a:lnTo>
                  <a:pt x="87192" y="63040"/>
                </a:lnTo>
                <a:lnTo>
                  <a:pt x="91465" y="66792"/>
                </a:lnTo>
                <a:lnTo>
                  <a:pt x="96220" y="71198"/>
                </a:lnTo>
                <a:lnTo>
                  <a:pt x="111443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55"/>
          <p:cNvSpPr/>
          <p:nvPr/>
        </p:nvSpPr>
        <p:spPr>
          <a:xfrm>
            <a:off x="4666297" y="5923597"/>
            <a:ext cx="214313" cy="93934"/>
          </a:xfrm>
          <a:custGeom>
            <a:avLst/>
            <a:gdLst/>
            <a:ahLst/>
            <a:cxnLst/>
            <a:rect l="0" t="0" r="0" b="0"/>
            <a:pathLst>
              <a:path w="214313" h="93934">
                <a:moveTo>
                  <a:pt x="214312" y="68580"/>
                </a:moveTo>
                <a:lnTo>
                  <a:pt x="209762" y="68580"/>
                </a:lnTo>
                <a:lnTo>
                  <a:pt x="207469" y="69533"/>
                </a:lnTo>
                <a:lnTo>
                  <a:pt x="204988" y="71120"/>
                </a:lnTo>
                <a:lnTo>
                  <a:pt x="202381" y="73131"/>
                </a:lnTo>
                <a:lnTo>
                  <a:pt x="200643" y="75424"/>
                </a:lnTo>
                <a:lnTo>
                  <a:pt x="199485" y="77905"/>
                </a:lnTo>
                <a:lnTo>
                  <a:pt x="197625" y="84180"/>
                </a:lnTo>
                <a:lnTo>
                  <a:pt x="196520" y="84695"/>
                </a:lnTo>
                <a:lnTo>
                  <a:pt x="192752" y="85267"/>
                </a:lnTo>
                <a:lnTo>
                  <a:pt x="191366" y="86372"/>
                </a:lnTo>
                <a:lnTo>
                  <a:pt x="190442" y="88062"/>
                </a:lnTo>
                <a:lnTo>
                  <a:pt x="189827" y="90140"/>
                </a:lnTo>
                <a:lnTo>
                  <a:pt x="188464" y="91526"/>
                </a:lnTo>
                <a:lnTo>
                  <a:pt x="186602" y="92450"/>
                </a:lnTo>
                <a:lnTo>
                  <a:pt x="181995" y="93477"/>
                </a:lnTo>
                <a:lnTo>
                  <a:pt x="176772" y="93933"/>
                </a:lnTo>
                <a:lnTo>
                  <a:pt x="174998" y="93102"/>
                </a:lnTo>
                <a:lnTo>
                  <a:pt x="173815" y="91596"/>
                </a:lnTo>
                <a:lnTo>
                  <a:pt x="173026" y="89639"/>
                </a:lnTo>
                <a:lnTo>
                  <a:pt x="171549" y="88334"/>
                </a:lnTo>
                <a:lnTo>
                  <a:pt x="169611" y="87464"/>
                </a:lnTo>
                <a:lnTo>
                  <a:pt x="167366" y="86884"/>
                </a:lnTo>
                <a:lnTo>
                  <a:pt x="164918" y="85546"/>
                </a:lnTo>
                <a:lnTo>
                  <a:pt x="162333" y="83701"/>
                </a:lnTo>
                <a:lnTo>
                  <a:pt x="159656" y="81518"/>
                </a:lnTo>
                <a:lnTo>
                  <a:pt x="155968" y="79111"/>
                </a:lnTo>
                <a:lnTo>
                  <a:pt x="151603" y="76553"/>
                </a:lnTo>
                <a:lnTo>
                  <a:pt x="146789" y="73895"/>
                </a:lnTo>
                <a:lnTo>
                  <a:pt x="142627" y="71171"/>
                </a:lnTo>
                <a:lnTo>
                  <a:pt x="138900" y="68402"/>
                </a:lnTo>
                <a:lnTo>
                  <a:pt x="135462" y="65604"/>
                </a:lnTo>
                <a:lnTo>
                  <a:pt x="132218" y="63739"/>
                </a:lnTo>
                <a:lnTo>
                  <a:pt x="126074" y="61666"/>
                </a:lnTo>
                <a:lnTo>
                  <a:pt x="116434" y="56351"/>
                </a:lnTo>
                <a:lnTo>
                  <a:pt x="85404" y="37745"/>
                </a:lnTo>
                <a:lnTo>
                  <a:pt x="73128" y="30878"/>
                </a:lnTo>
                <a:lnTo>
                  <a:pt x="63992" y="26301"/>
                </a:lnTo>
                <a:lnTo>
                  <a:pt x="56949" y="23248"/>
                </a:lnTo>
                <a:lnTo>
                  <a:pt x="44043" y="17318"/>
                </a:lnTo>
                <a:lnTo>
                  <a:pt x="26068" y="862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56"/>
          <p:cNvSpPr/>
          <p:nvPr/>
        </p:nvSpPr>
        <p:spPr>
          <a:xfrm>
            <a:off x="4803457" y="6000750"/>
            <a:ext cx="51436" cy="154305"/>
          </a:xfrm>
          <a:custGeom>
            <a:avLst/>
            <a:gdLst/>
            <a:ahLst/>
            <a:cxnLst/>
            <a:rect l="0" t="0" r="0" b="0"/>
            <a:pathLst>
              <a:path w="51436" h="154305">
                <a:moveTo>
                  <a:pt x="51435" y="0"/>
                </a:moveTo>
                <a:lnTo>
                  <a:pt x="51435" y="37160"/>
                </a:lnTo>
                <a:lnTo>
                  <a:pt x="50483" y="40013"/>
                </a:lnTo>
                <a:lnTo>
                  <a:pt x="48895" y="42868"/>
                </a:lnTo>
                <a:lnTo>
                  <a:pt x="46884" y="45723"/>
                </a:lnTo>
                <a:lnTo>
                  <a:pt x="44591" y="51437"/>
                </a:lnTo>
                <a:lnTo>
                  <a:pt x="42110" y="59056"/>
                </a:lnTo>
                <a:lnTo>
                  <a:pt x="39503" y="67946"/>
                </a:lnTo>
                <a:lnTo>
                  <a:pt x="36813" y="75777"/>
                </a:lnTo>
                <a:lnTo>
                  <a:pt x="34067" y="82903"/>
                </a:lnTo>
                <a:lnTo>
                  <a:pt x="31284" y="89558"/>
                </a:lnTo>
                <a:lnTo>
                  <a:pt x="28476" y="95901"/>
                </a:lnTo>
                <a:lnTo>
                  <a:pt x="25652" y="102034"/>
                </a:lnTo>
                <a:lnTo>
                  <a:pt x="0" y="1543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57"/>
          <p:cNvSpPr/>
          <p:nvPr/>
        </p:nvSpPr>
        <p:spPr>
          <a:xfrm>
            <a:off x="4744840" y="2760345"/>
            <a:ext cx="166073" cy="119483"/>
          </a:xfrm>
          <a:custGeom>
            <a:avLst/>
            <a:gdLst/>
            <a:ahLst/>
            <a:cxnLst/>
            <a:rect l="0" t="0" r="0" b="0"/>
            <a:pathLst>
              <a:path w="166073" h="119483">
                <a:moveTo>
                  <a:pt x="118625" y="8572"/>
                </a:moveTo>
                <a:lnTo>
                  <a:pt x="89101" y="8572"/>
                </a:lnTo>
                <a:lnTo>
                  <a:pt x="86560" y="9525"/>
                </a:lnTo>
                <a:lnTo>
                  <a:pt x="83913" y="11112"/>
                </a:lnTo>
                <a:lnTo>
                  <a:pt x="81196" y="13123"/>
                </a:lnTo>
                <a:lnTo>
                  <a:pt x="77480" y="15416"/>
                </a:lnTo>
                <a:lnTo>
                  <a:pt x="73097" y="17897"/>
                </a:lnTo>
                <a:lnTo>
                  <a:pt x="68270" y="20504"/>
                </a:lnTo>
                <a:lnTo>
                  <a:pt x="64100" y="24147"/>
                </a:lnTo>
                <a:lnTo>
                  <a:pt x="60368" y="28480"/>
                </a:lnTo>
                <a:lnTo>
                  <a:pt x="56926" y="33274"/>
                </a:lnTo>
                <a:lnTo>
                  <a:pt x="54632" y="37423"/>
                </a:lnTo>
                <a:lnTo>
                  <a:pt x="53103" y="41141"/>
                </a:lnTo>
                <a:lnTo>
                  <a:pt x="52084" y="44572"/>
                </a:lnTo>
                <a:lnTo>
                  <a:pt x="42843" y="80356"/>
                </a:lnTo>
                <a:lnTo>
                  <a:pt x="42386" y="83098"/>
                </a:lnTo>
                <a:lnTo>
                  <a:pt x="42082" y="85878"/>
                </a:lnTo>
                <a:lnTo>
                  <a:pt x="41592" y="92634"/>
                </a:lnTo>
                <a:lnTo>
                  <a:pt x="44066" y="96098"/>
                </a:lnTo>
                <a:lnTo>
                  <a:pt x="46059" y="98355"/>
                </a:lnTo>
                <a:lnTo>
                  <a:pt x="48340" y="99860"/>
                </a:lnTo>
                <a:lnTo>
                  <a:pt x="53414" y="101532"/>
                </a:lnTo>
                <a:lnTo>
                  <a:pt x="56101" y="101978"/>
                </a:lnTo>
                <a:lnTo>
                  <a:pt x="58845" y="102275"/>
                </a:lnTo>
                <a:lnTo>
                  <a:pt x="61627" y="102473"/>
                </a:lnTo>
                <a:lnTo>
                  <a:pt x="65386" y="103558"/>
                </a:lnTo>
                <a:lnTo>
                  <a:pt x="69797" y="105233"/>
                </a:lnTo>
                <a:lnTo>
                  <a:pt x="74643" y="107303"/>
                </a:lnTo>
                <a:lnTo>
                  <a:pt x="78826" y="107730"/>
                </a:lnTo>
                <a:lnTo>
                  <a:pt x="82567" y="107062"/>
                </a:lnTo>
                <a:lnTo>
                  <a:pt x="86014" y="105665"/>
                </a:lnTo>
                <a:lnTo>
                  <a:pt x="90217" y="104733"/>
                </a:lnTo>
                <a:lnTo>
                  <a:pt x="94923" y="104112"/>
                </a:lnTo>
                <a:lnTo>
                  <a:pt x="99966" y="103698"/>
                </a:lnTo>
                <a:lnTo>
                  <a:pt x="108090" y="101517"/>
                </a:lnTo>
                <a:lnTo>
                  <a:pt x="118269" y="98158"/>
                </a:lnTo>
                <a:lnTo>
                  <a:pt x="146071" y="88181"/>
                </a:lnTo>
                <a:lnTo>
                  <a:pt x="149305" y="86409"/>
                </a:lnTo>
                <a:lnTo>
                  <a:pt x="152413" y="84276"/>
                </a:lnTo>
                <a:lnTo>
                  <a:pt x="155438" y="81901"/>
                </a:lnTo>
                <a:lnTo>
                  <a:pt x="157454" y="79366"/>
                </a:lnTo>
                <a:lnTo>
                  <a:pt x="158799" y="76723"/>
                </a:lnTo>
                <a:lnTo>
                  <a:pt x="159694" y="74008"/>
                </a:lnTo>
                <a:lnTo>
                  <a:pt x="161245" y="71246"/>
                </a:lnTo>
                <a:lnTo>
                  <a:pt x="163230" y="68452"/>
                </a:lnTo>
                <a:lnTo>
                  <a:pt x="165507" y="65637"/>
                </a:lnTo>
                <a:lnTo>
                  <a:pt x="166072" y="60903"/>
                </a:lnTo>
                <a:lnTo>
                  <a:pt x="165497" y="54889"/>
                </a:lnTo>
                <a:lnTo>
                  <a:pt x="164159" y="48023"/>
                </a:lnTo>
                <a:lnTo>
                  <a:pt x="162316" y="41540"/>
                </a:lnTo>
                <a:lnTo>
                  <a:pt x="160135" y="35313"/>
                </a:lnTo>
                <a:lnTo>
                  <a:pt x="154341" y="20734"/>
                </a:lnTo>
                <a:lnTo>
                  <a:pt x="152913" y="18585"/>
                </a:lnTo>
                <a:lnTo>
                  <a:pt x="151008" y="16200"/>
                </a:lnTo>
                <a:lnTo>
                  <a:pt x="148786" y="13657"/>
                </a:lnTo>
                <a:lnTo>
                  <a:pt x="146352" y="11962"/>
                </a:lnTo>
                <a:lnTo>
                  <a:pt x="143777" y="10832"/>
                </a:lnTo>
                <a:lnTo>
                  <a:pt x="141108" y="10079"/>
                </a:lnTo>
                <a:lnTo>
                  <a:pt x="138376" y="9577"/>
                </a:lnTo>
                <a:lnTo>
                  <a:pt x="135602" y="9242"/>
                </a:lnTo>
                <a:lnTo>
                  <a:pt x="132800" y="9019"/>
                </a:lnTo>
                <a:lnTo>
                  <a:pt x="129980" y="8870"/>
                </a:lnTo>
                <a:lnTo>
                  <a:pt x="124306" y="8704"/>
                </a:lnTo>
                <a:lnTo>
                  <a:pt x="118603" y="9613"/>
                </a:lnTo>
                <a:lnTo>
                  <a:pt x="110989" y="11171"/>
                </a:lnTo>
                <a:lnTo>
                  <a:pt x="102105" y="13162"/>
                </a:lnTo>
                <a:lnTo>
                  <a:pt x="92371" y="16395"/>
                </a:lnTo>
                <a:lnTo>
                  <a:pt x="82073" y="20455"/>
                </a:lnTo>
                <a:lnTo>
                  <a:pt x="71396" y="25066"/>
                </a:lnTo>
                <a:lnTo>
                  <a:pt x="62374" y="30046"/>
                </a:lnTo>
                <a:lnTo>
                  <a:pt x="54454" y="35270"/>
                </a:lnTo>
                <a:lnTo>
                  <a:pt x="47269" y="40659"/>
                </a:lnTo>
                <a:lnTo>
                  <a:pt x="40575" y="45203"/>
                </a:lnTo>
                <a:lnTo>
                  <a:pt x="34206" y="49185"/>
                </a:lnTo>
                <a:lnTo>
                  <a:pt x="28056" y="52793"/>
                </a:lnTo>
                <a:lnTo>
                  <a:pt x="23003" y="56150"/>
                </a:lnTo>
                <a:lnTo>
                  <a:pt x="18682" y="59341"/>
                </a:lnTo>
                <a:lnTo>
                  <a:pt x="14849" y="62420"/>
                </a:lnTo>
                <a:lnTo>
                  <a:pt x="12293" y="65426"/>
                </a:lnTo>
                <a:lnTo>
                  <a:pt x="10589" y="68382"/>
                </a:lnTo>
                <a:lnTo>
                  <a:pt x="9453" y="71305"/>
                </a:lnTo>
                <a:lnTo>
                  <a:pt x="7744" y="74207"/>
                </a:lnTo>
                <a:lnTo>
                  <a:pt x="5652" y="77094"/>
                </a:lnTo>
                <a:lnTo>
                  <a:pt x="3304" y="79971"/>
                </a:lnTo>
                <a:lnTo>
                  <a:pt x="1740" y="83794"/>
                </a:lnTo>
                <a:lnTo>
                  <a:pt x="696" y="88247"/>
                </a:lnTo>
                <a:lnTo>
                  <a:pt x="0" y="93121"/>
                </a:lnTo>
                <a:lnTo>
                  <a:pt x="489" y="97323"/>
                </a:lnTo>
                <a:lnTo>
                  <a:pt x="1768" y="101077"/>
                </a:lnTo>
                <a:lnTo>
                  <a:pt x="3573" y="104532"/>
                </a:lnTo>
                <a:lnTo>
                  <a:pt x="6681" y="107788"/>
                </a:lnTo>
                <a:lnTo>
                  <a:pt x="10658" y="110911"/>
                </a:lnTo>
                <a:lnTo>
                  <a:pt x="15215" y="113945"/>
                </a:lnTo>
                <a:lnTo>
                  <a:pt x="19205" y="115968"/>
                </a:lnTo>
                <a:lnTo>
                  <a:pt x="22817" y="117317"/>
                </a:lnTo>
                <a:lnTo>
                  <a:pt x="26178" y="118217"/>
                </a:lnTo>
                <a:lnTo>
                  <a:pt x="30323" y="118816"/>
                </a:lnTo>
                <a:lnTo>
                  <a:pt x="34993" y="119215"/>
                </a:lnTo>
                <a:lnTo>
                  <a:pt x="40010" y="119482"/>
                </a:lnTo>
                <a:lnTo>
                  <a:pt x="45260" y="118707"/>
                </a:lnTo>
                <a:lnTo>
                  <a:pt x="50664" y="117238"/>
                </a:lnTo>
                <a:lnTo>
                  <a:pt x="56173" y="115306"/>
                </a:lnTo>
                <a:lnTo>
                  <a:pt x="60798" y="113065"/>
                </a:lnTo>
                <a:lnTo>
                  <a:pt x="64833" y="110619"/>
                </a:lnTo>
                <a:lnTo>
                  <a:pt x="68476" y="108036"/>
                </a:lnTo>
                <a:lnTo>
                  <a:pt x="71857" y="106314"/>
                </a:lnTo>
                <a:lnTo>
                  <a:pt x="75064" y="105166"/>
                </a:lnTo>
                <a:lnTo>
                  <a:pt x="78154" y="104400"/>
                </a:lnTo>
                <a:lnTo>
                  <a:pt x="81167" y="102937"/>
                </a:lnTo>
                <a:lnTo>
                  <a:pt x="84128" y="101010"/>
                </a:lnTo>
                <a:lnTo>
                  <a:pt x="87054" y="98772"/>
                </a:lnTo>
                <a:lnTo>
                  <a:pt x="89957" y="96328"/>
                </a:lnTo>
                <a:lnTo>
                  <a:pt x="92846" y="93746"/>
                </a:lnTo>
                <a:lnTo>
                  <a:pt x="95723" y="91073"/>
                </a:lnTo>
                <a:lnTo>
                  <a:pt x="97642" y="87385"/>
                </a:lnTo>
                <a:lnTo>
                  <a:pt x="98922" y="83021"/>
                </a:lnTo>
                <a:lnTo>
                  <a:pt x="99774" y="78207"/>
                </a:lnTo>
                <a:lnTo>
                  <a:pt x="100342" y="73093"/>
                </a:lnTo>
                <a:lnTo>
                  <a:pt x="100722" y="67779"/>
                </a:lnTo>
                <a:lnTo>
                  <a:pt x="100974" y="62331"/>
                </a:lnTo>
                <a:lnTo>
                  <a:pt x="100190" y="54889"/>
                </a:lnTo>
                <a:lnTo>
                  <a:pt x="98715" y="46117"/>
                </a:lnTo>
                <a:lnTo>
                  <a:pt x="96779" y="36460"/>
                </a:lnTo>
                <a:lnTo>
                  <a:pt x="94536" y="29069"/>
                </a:lnTo>
                <a:lnTo>
                  <a:pt x="92088" y="23189"/>
                </a:lnTo>
                <a:lnTo>
                  <a:pt x="89504" y="18317"/>
                </a:lnTo>
                <a:lnTo>
                  <a:pt x="87780" y="14116"/>
                </a:lnTo>
                <a:lnTo>
                  <a:pt x="86632" y="10363"/>
                </a:lnTo>
                <a:lnTo>
                  <a:pt x="8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b="13115"/>
          <a:stretch>
            <a:fillRect/>
          </a:stretch>
        </p:blipFill>
        <p:spPr bwMode="auto">
          <a:xfrm>
            <a:off x="261938" y="3829050"/>
            <a:ext cx="862012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 b="48818"/>
          <a:stretch>
            <a:fillRect/>
          </a:stretch>
        </p:blipFill>
        <p:spPr bwMode="auto">
          <a:xfrm>
            <a:off x="0" y="457200"/>
            <a:ext cx="5153025" cy="330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298"/>
          <p:cNvSpPr/>
          <p:nvPr/>
        </p:nvSpPr>
        <p:spPr>
          <a:xfrm>
            <a:off x="705802" y="4431982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25717" y="0"/>
                </a:moveTo>
                <a:lnTo>
                  <a:pt x="21167" y="4551"/>
                </a:lnTo>
                <a:lnTo>
                  <a:pt x="19826" y="6844"/>
                </a:lnTo>
                <a:lnTo>
                  <a:pt x="18932" y="9325"/>
                </a:lnTo>
                <a:lnTo>
                  <a:pt x="18337" y="11932"/>
                </a:lnTo>
                <a:lnTo>
                  <a:pt x="17675" y="17368"/>
                </a:lnTo>
                <a:lnTo>
                  <a:pt x="17498" y="20151"/>
                </a:lnTo>
                <a:lnTo>
                  <a:pt x="16428" y="26769"/>
                </a:lnTo>
                <a:lnTo>
                  <a:pt x="12699" y="46822"/>
                </a:lnTo>
                <a:lnTo>
                  <a:pt x="10371" y="55028"/>
                </a:lnTo>
                <a:lnTo>
                  <a:pt x="7866" y="61450"/>
                </a:lnTo>
                <a:lnTo>
                  <a:pt x="5244" y="66684"/>
                </a:lnTo>
                <a:lnTo>
                  <a:pt x="3496" y="73984"/>
                </a:lnTo>
                <a:lnTo>
                  <a:pt x="2331" y="82660"/>
                </a:lnTo>
                <a:lnTo>
                  <a:pt x="1036" y="99603"/>
                </a:lnTo>
                <a:lnTo>
                  <a:pt x="460" y="110308"/>
                </a:lnTo>
                <a:lnTo>
                  <a:pt x="205" y="12078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9"/>
          <p:cNvSpPr/>
          <p:nvPr/>
        </p:nvSpPr>
        <p:spPr>
          <a:xfrm>
            <a:off x="740092" y="4371975"/>
            <a:ext cx="205741" cy="383012"/>
          </a:xfrm>
          <a:custGeom>
            <a:avLst/>
            <a:gdLst/>
            <a:ahLst/>
            <a:cxnLst/>
            <a:rect l="0" t="0" r="0" b="0"/>
            <a:pathLst>
              <a:path w="205741" h="383012">
                <a:moveTo>
                  <a:pt x="0" y="94297"/>
                </a:moveTo>
                <a:lnTo>
                  <a:pt x="0" y="98848"/>
                </a:lnTo>
                <a:lnTo>
                  <a:pt x="952" y="103998"/>
                </a:lnTo>
                <a:lnTo>
                  <a:pt x="4551" y="119881"/>
                </a:lnTo>
                <a:lnTo>
                  <a:pt x="11606" y="135166"/>
                </a:lnTo>
                <a:lnTo>
                  <a:pt x="22025" y="154881"/>
                </a:lnTo>
                <a:lnTo>
                  <a:pt x="34686" y="177548"/>
                </a:lnTo>
                <a:lnTo>
                  <a:pt x="49794" y="206948"/>
                </a:lnTo>
                <a:lnTo>
                  <a:pt x="84361" y="277714"/>
                </a:lnTo>
                <a:lnTo>
                  <a:pt x="111789" y="336471"/>
                </a:lnTo>
                <a:lnTo>
                  <a:pt x="123103" y="361474"/>
                </a:lnTo>
                <a:lnTo>
                  <a:pt x="132551" y="375285"/>
                </a:lnTo>
                <a:lnTo>
                  <a:pt x="140755" y="381635"/>
                </a:lnTo>
                <a:lnTo>
                  <a:pt x="148129" y="383011"/>
                </a:lnTo>
                <a:lnTo>
                  <a:pt x="154950" y="371545"/>
                </a:lnTo>
                <a:lnTo>
                  <a:pt x="161403" y="351519"/>
                </a:lnTo>
                <a:lnTo>
                  <a:pt x="167609" y="325786"/>
                </a:lnTo>
                <a:lnTo>
                  <a:pt x="173652" y="290533"/>
                </a:lnTo>
                <a:lnTo>
                  <a:pt x="179585" y="24893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00"/>
          <p:cNvSpPr/>
          <p:nvPr/>
        </p:nvSpPr>
        <p:spPr>
          <a:xfrm>
            <a:off x="1105739" y="4433371"/>
            <a:ext cx="344867" cy="332885"/>
          </a:xfrm>
          <a:custGeom>
            <a:avLst/>
            <a:gdLst/>
            <a:ahLst/>
            <a:cxnLst/>
            <a:rect l="0" t="0" r="0" b="0"/>
            <a:pathLst>
              <a:path w="344867" h="332885">
                <a:moveTo>
                  <a:pt x="208710" y="41474"/>
                </a:moveTo>
                <a:lnTo>
                  <a:pt x="204160" y="27821"/>
                </a:lnTo>
                <a:lnTo>
                  <a:pt x="199385" y="18578"/>
                </a:lnTo>
                <a:lnTo>
                  <a:pt x="196779" y="14780"/>
                </a:lnTo>
                <a:lnTo>
                  <a:pt x="194088" y="12248"/>
                </a:lnTo>
                <a:lnTo>
                  <a:pt x="191343" y="10560"/>
                </a:lnTo>
                <a:lnTo>
                  <a:pt x="188559" y="9434"/>
                </a:lnTo>
                <a:lnTo>
                  <a:pt x="180091" y="3300"/>
                </a:lnTo>
                <a:lnTo>
                  <a:pt x="177249" y="1737"/>
                </a:lnTo>
                <a:lnTo>
                  <a:pt x="171550" y="0"/>
                </a:lnTo>
                <a:lnTo>
                  <a:pt x="167744" y="490"/>
                </a:lnTo>
                <a:lnTo>
                  <a:pt x="154239" y="4777"/>
                </a:lnTo>
                <a:lnTo>
                  <a:pt x="147036" y="6114"/>
                </a:lnTo>
                <a:lnTo>
                  <a:pt x="138120" y="9248"/>
                </a:lnTo>
                <a:lnTo>
                  <a:pt x="133075" y="11418"/>
                </a:lnTo>
                <a:lnTo>
                  <a:pt x="117310" y="18908"/>
                </a:lnTo>
                <a:lnTo>
                  <a:pt x="85246" y="34688"/>
                </a:lnTo>
                <a:lnTo>
                  <a:pt x="75097" y="43538"/>
                </a:lnTo>
                <a:lnTo>
                  <a:pt x="65507" y="53821"/>
                </a:lnTo>
                <a:lnTo>
                  <a:pt x="58949" y="59230"/>
                </a:lnTo>
                <a:lnTo>
                  <a:pt x="51719" y="64742"/>
                </a:lnTo>
                <a:lnTo>
                  <a:pt x="45947" y="70321"/>
                </a:lnTo>
                <a:lnTo>
                  <a:pt x="41147" y="75945"/>
                </a:lnTo>
                <a:lnTo>
                  <a:pt x="36994" y="81600"/>
                </a:lnTo>
                <a:lnTo>
                  <a:pt x="33273" y="87274"/>
                </a:lnTo>
                <a:lnTo>
                  <a:pt x="29839" y="92962"/>
                </a:lnTo>
                <a:lnTo>
                  <a:pt x="26598" y="98659"/>
                </a:lnTo>
                <a:lnTo>
                  <a:pt x="22532" y="107220"/>
                </a:lnTo>
                <a:lnTo>
                  <a:pt x="12935" y="129432"/>
                </a:lnTo>
                <a:lnTo>
                  <a:pt x="8661" y="142975"/>
                </a:lnTo>
                <a:lnTo>
                  <a:pt x="4859" y="157719"/>
                </a:lnTo>
                <a:lnTo>
                  <a:pt x="1372" y="173263"/>
                </a:lnTo>
                <a:lnTo>
                  <a:pt x="0" y="185531"/>
                </a:lnTo>
                <a:lnTo>
                  <a:pt x="37" y="195614"/>
                </a:lnTo>
                <a:lnTo>
                  <a:pt x="1015" y="204241"/>
                </a:lnTo>
                <a:lnTo>
                  <a:pt x="3572" y="214755"/>
                </a:lnTo>
                <a:lnTo>
                  <a:pt x="7181" y="226527"/>
                </a:lnTo>
                <a:lnTo>
                  <a:pt x="11493" y="239137"/>
                </a:lnTo>
                <a:lnTo>
                  <a:pt x="16272" y="249450"/>
                </a:lnTo>
                <a:lnTo>
                  <a:pt x="21363" y="258230"/>
                </a:lnTo>
                <a:lnTo>
                  <a:pt x="26662" y="265987"/>
                </a:lnTo>
                <a:lnTo>
                  <a:pt x="31148" y="273064"/>
                </a:lnTo>
                <a:lnTo>
                  <a:pt x="35090" y="279687"/>
                </a:lnTo>
                <a:lnTo>
                  <a:pt x="38671" y="286008"/>
                </a:lnTo>
                <a:lnTo>
                  <a:pt x="47730" y="295570"/>
                </a:lnTo>
                <a:lnTo>
                  <a:pt x="52812" y="299454"/>
                </a:lnTo>
                <a:lnTo>
                  <a:pt x="59058" y="303948"/>
                </a:lnTo>
                <a:lnTo>
                  <a:pt x="73618" y="314021"/>
                </a:lnTo>
                <a:lnTo>
                  <a:pt x="80549" y="318422"/>
                </a:lnTo>
                <a:lnTo>
                  <a:pt x="87075" y="322309"/>
                </a:lnTo>
                <a:lnTo>
                  <a:pt x="93330" y="325852"/>
                </a:lnTo>
                <a:lnTo>
                  <a:pt x="100358" y="328214"/>
                </a:lnTo>
                <a:lnTo>
                  <a:pt x="107900" y="329789"/>
                </a:lnTo>
                <a:lnTo>
                  <a:pt x="115786" y="330839"/>
                </a:lnTo>
                <a:lnTo>
                  <a:pt x="124853" y="331539"/>
                </a:lnTo>
                <a:lnTo>
                  <a:pt x="134708" y="332006"/>
                </a:lnTo>
                <a:lnTo>
                  <a:pt x="161701" y="332662"/>
                </a:lnTo>
                <a:lnTo>
                  <a:pt x="192440" y="332884"/>
                </a:lnTo>
                <a:lnTo>
                  <a:pt x="200721" y="331950"/>
                </a:lnTo>
                <a:lnTo>
                  <a:pt x="209099" y="330374"/>
                </a:lnTo>
                <a:lnTo>
                  <a:pt x="217542" y="328372"/>
                </a:lnTo>
                <a:lnTo>
                  <a:pt x="226028" y="326084"/>
                </a:lnTo>
                <a:lnTo>
                  <a:pt x="243077" y="321002"/>
                </a:lnTo>
                <a:lnTo>
                  <a:pt x="250672" y="317361"/>
                </a:lnTo>
                <a:lnTo>
                  <a:pt x="257639" y="313029"/>
                </a:lnTo>
                <a:lnTo>
                  <a:pt x="264190" y="308235"/>
                </a:lnTo>
                <a:lnTo>
                  <a:pt x="270462" y="304087"/>
                </a:lnTo>
                <a:lnTo>
                  <a:pt x="276548" y="300369"/>
                </a:lnTo>
                <a:lnTo>
                  <a:pt x="282510" y="296938"/>
                </a:lnTo>
                <a:lnTo>
                  <a:pt x="288390" y="291793"/>
                </a:lnTo>
                <a:lnTo>
                  <a:pt x="294215" y="285506"/>
                </a:lnTo>
                <a:lnTo>
                  <a:pt x="300004" y="278457"/>
                </a:lnTo>
                <a:lnTo>
                  <a:pt x="305768" y="271853"/>
                </a:lnTo>
                <a:lnTo>
                  <a:pt x="311515" y="265545"/>
                </a:lnTo>
                <a:lnTo>
                  <a:pt x="317252" y="259435"/>
                </a:lnTo>
                <a:lnTo>
                  <a:pt x="322981" y="250598"/>
                </a:lnTo>
                <a:lnTo>
                  <a:pt x="328706" y="239945"/>
                </a:lnTo>
                <a:lnTo>
                  <a:pt x="334428" y="228080"/>
                </a:lnTo>
                <a:lnTo>
                  <a:pt x="338242" y="218266"/>
                </a:lnTo>
                <a:lnTo>
                  <a:pt x="340785" y="209818"/>
                </a:lnTo>
                <a:lnTo>
                  <a:pt x="342480" y="202281"/>
                </a:lnTo>
                <a:lnTo>
                  <a:pt x="343610" y="194398"/>
                </a:lnTo>
                <a:lnTo>
                  <a:pt x="344364" y="186286"/>
                </a:lnTo>
                <a:lnTo>
                  <a:pt x="344866" y="178020"/>
                </a:lnTo>
                <a:lnTo>
                  <a:pt x="344248" y="170605"/>
                </a:lnTo>
                <a:lnTo>
                  <a:pt x="342884" y="163756"/>
                </a:lnTo>
                <a:lnTo>
                  <a:pt x="341022" y="157285"/>
                </a:lnTo>
                <a:lnTo>
                  <a:pt x="336413" y="142476"/>
                </a:lnTo>
                <a:lnTo>
                  <a:pt x="333851" y="134526"/>
                </a:lnTo>
                <a:lnTo>
                  <a:pt x="330237" y="127321"/>
                </a:lnTo>
                <a:lnTo>
                  <a:pt x="325923" y="120613"/>
                </a:lnTo>
                <a:lnTo>
                  <a:pt x="321142" y="114235"/>
                </a:lnTo>
                <a:lnTo>
                  <a:pt x="296210" y="82506"/>
                </a:lnTo>
                <a:lnTo>
                  <a:pt x="287999" y="73591"/>
                </a:lnTo>
                <a:lnTo>
                  <a:pt x="280619" y="66696"/>
                </a:lnTo>
                <a:lnTo>
                  <a:pt x="273795" y="61146"/>
                </a:lnTo>
                <a:lnTo>
                  <a:pt x="263672" y="54979"/>
                </a:lnTo>
                <a:lnTo>
                  <a:pt x="251573" y="500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1"/>
          <p:cNvSpPr/>
          <p:nvPr/>
        </p:nvSpPr>
        <p:spPr>
          <a:xfrm>
            <a:off x="3938826" y="4371975"/>
            <a:ext cx="33100" cy="522923"/>
          </a:xfrm>
          <a:custGeom>
            <a:avLst/>
            <a:gdLst/>
            <a:ahLst/>
            <a:cxnLst/>
            <a:rect l="0" t="0" r="0" b="0"/>
            <a:pathLst>
              <a:path w="33100" h="522923">
                <a:moveTo>
                  <a:pt x="7381" y="0"/>
                </a:moveTo>
                <a:lnTo>
                  <a:pt x="7381" y="122165"/>
                </a:lnTo>
                <a:lnTo>
                  <a:pt x="6429" y="136688"/>
                </a:lnTo>
                <a:lnTo>
                  <a:pt x="4841" y="150181"/>
                </a:lnTo>
                <a:lnTo>
                  <a:pt x="2831" y="162985"/>
                </a:lnTo>
                <a:lnTo>
                  <a:pt x="1490" y="174379"/>
                </a:lnTo>
                <a:lnTo>
                  <a:pt x="596" y="184833"/>
                </a:lnTo>
                <a:lnTo>
                  <a:pt x="0" y="194659"/>
                </a:lnTo>
                <a:lnTo>
                  <a:pt x="556" y="205020"/>
                </a:lnTo>
                <a:lnTo>
                  <a:pt x="1878" y="215737"/>
                </a:lnTo>
                <a:lnTo>
                  <a:pt x="3713" y="226693"/>
                </a:lnTo>
                <a:lnTo>
                  <a:pt x="4935" y="237806"/>
                </a:lnTo>
                <a:lnTo>
                  <a:pt x="5751" y="249024"/>
                </a:lnTo>
                <a:lnTo>
                  <a:pt x="6294" y="260313"/>
                </a:lnTo>
                <a:lnTo>
                  <a:pt x="6898" y="283017"/>
                </a:lnTo>
                <a:lnTo>
                  <a:pt x="7059" y="294406"/>
                </a:lnTo>
                <a:lnTo>
                  <a:pt x="8119" y="309618"/>
                </a:lnTo>
                <a:lnTo>
                  <a:pt x="13209" y="362672"/>
                </a:lnTo>
                <a:lnTo>
                  <a:pt x="14124" y="376084"/>
                </a:lnTo>
                <a:lnTo>
                  <a:pt x="14734" y="387882"/>
                </a:lnTo>
                <a:lnTo>
                  <a:pt x="16093" y="402416"/>
                </a:lnTo>
                <a:lnTo>
                  <a:pt x="20143" y="436344"/>
                </a:lnTo>
                <a:lnTo>
                  <a:pt x="22557" y="450915"/>
                </a:lnTo>
                <a:lnTo>
                  <a:pt x="25118" y="463488"/>
                </a:lnTo>
                <a:lnTo>
                  <a:pt x="27778" y="474726"/>
                </a:lnTo>
                <a:lnTo>
                  <a:pt x="29551" y="485077"/>
                </a:lnTo>
                <a:lnTo>
                  <a:pt x="30734" y="494834"/>
                </a:lnTo>
                <a:lnTo>
                  <a:pt x="33099" y="5229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2"/>
          <p:cNvSpPr/>
          <p:nvPr/>
        </p:nvSpPr>
        <p:spPr>
          <a:xfrm>
            <a:off x="3963352" y="4337685"/>
            <a:ext cx="437188" cy="649665"/>
          </a:xfrm>
          <a:custGeom>
            <a:avLst/>
            <a:gdLst/>
            <a:ahLst/>
            <a:cxnLst/>
            <a:rect l="0" t="0" r="0" b="0"/>
            <a:pathLst>
              <a:path w="437188" h="649665">
                <a:moveTo>
                  <a:pt x="0" y="60007"/>
                </a:moveTo>
                <a:lnTo>
                  <a:pt x="5891" y="72742"/>
                </a:lnTo>
                <a:lnTo>
                  <a:pt x="7381" y="79320"/>
                </a:lnTo>
                <a:lnTo>
                  <a:pt x="10583" y="85418"/>
                </a:lnTo>
                <a:lnTo>
                  <a:pt x="23125" y="100924"/>
                </a:lnTo>
                <a:lnTo>
                  <a:pt x="34342" y="120759"/>
                </a:lnTo>
                <a:lnTo>
                  <a:pt x="45731" y="143022"/>
                </a:lnTo>
                <a:lnTo>
                  <a:pt x="56520" y="161990"/>
                </a:lnTo>
                <a:lnTo>
                  <a:pt x="63397" y="173715"/>
                </a:lnTo>
                <a:lnTo>
                  <a:pt x="76119" y="194364"/>
                </a:lnTo>
                <a:lnTo>
                  <a:pt x="82178" y="203871"/>
                </a:lnTo>
                <a:lnTo>
                  <a:pt x="89076" y="215924"/>
                </a:lnTo>
                <a:lnTo>
                  <a:pt x="111483" y="257335"/>
                </a:lnTo>
                <a:lnTo>
                  <a:pt x="118137" y="268712"/>
                </a:lnTo>
                <a:lnTo>
                  <a:pt x="124478" y="279154"/>
                </a:lnTo>
                <a:lnTo>
                  <a:pt x="133468" y="292782"/>
                </a:lnTo>
                <a:lnTo>
                  <a:pt x="156157" y="325705"/>
                </a:lnTo>
                <a:lnTo>
                  <a:pt x="166017" y="340961"/>
                </a:lnTo>
                <a:lnTo>
                  <a:pt x="174496" y="354943"/>
                </a:lnTo>
                <a:lnTo>
                  <a:pt x="182053" y="368073"/>
                </a:lnTo>
                <a:lnTo>
                  <a:pt x="195530" y="392823"/>
                </a:lnTo>
                <a:lnTo>
                  <a:pt x="201791" y="404757"/>
                </a:lnTo>
                <a:lnTo>
                  <a:pt x="208822" y="415570"/>
                </a:lnTo>
                <a:lnTo>
                  <a:pt x="216367" y="425637"/>
                </a:lnTo>
                <a:lnTo>
                  <a:pt x="224255" y="435205"/>
                </a:lnTo>
                <a:lnTo>
                  <a:pt x="234275" y="448252"/>
                </a:lnTo>
                <a:lnTo>
                  <a:pt x="258110" y="480528"/>
                </a:lnTo>
                <a:lnTo>
                  <a:pt x="276958" y="506938"/>
                </a:lnTo>
                <a:lnTo>
                  <a:pt x="303360" y="545491"/>
                </a:lnTo>
                <a:lnTo>
                  <a:pt x="313682" y="560828"/>
                </a:lnTo>
                <a:lnTo>
                  <a:pt x="322468" y="572005"/>
                </a:lnTo>
                <a:lnTo>
                  <a:pt x="330232" y="580409"/>
                </a:lnTo>
                <a:lnTo>
                  <a:pt x="342985" y="593240"/>
                </a:lnTo>
                <a:lnTo>
                  <a:pt x="356472" y="611173"/>
                </a:lnTo>
                <a:lnTo>
                  <a:pt x="366712" y="622787"/>
                </a:lnTo>
                <a:lnTo>
                  <a:pt x="377613" y="631759"/>
                </a:lnTo>
                <a:lnTo>
                  <a:pt x="389760" y="638922"/>
                </a:lnTo>
                <a:lnTo>
                  <a:pt x="397000" y="642165"/>
                </a:lnTo>
                <a:lnTo>
                  <a:pt x="404684" y="645280"/>
                </a:lnTo>
                <a:lnTo>
                  <a:pt x="415762" y="648741"/>
                </a:lnTo>
                <a:lnTo>
                  <a:pt x="420050" y="649664"/>
                </a:lnTo>
                <a:lnTo>
                  <a:pt x="422908" y="649327"/>
                </a:lnTo>
                <a:lnTo>
                  <a:pt x="424814" y="648149"/>
                </a:lnTo>
                <a:lnTo>
                  <a:pt x="426084" y="646412"/>
                </a:lnTo>
                <a:lnTo>
                  <a:pt x="432423" y="630314"/>
                </a:lnTo>
                <a:lnTo>
                  <a:pt x="435783" y="611998"/>
                </a:lnTo>
                <a:lnTo>
                  <a:pt x="436568" y="597754"/>
                </a:lnTo>
                <a:lnTo>
                  <a:pt x="436779" y="589955"/>
                </a:lnTo>
                <a:lnTo>
                  <a:pt x="437187" y="434858"/>
                </a:lnTo>
                <a:lnTo>
                  <a:pt x="435285" y="413730"/>
                </a:lnTo>
                <a:lnTo>
                  <a:pt x="432113" y="392025"/>
                </a:lnTo>
                <a:lnTo>
                  <a:pt x="428093" y="369935"/>
                </a:lnTo>
                <a:lnTo>
                  <a:pt x="394065" y="135398"/>
                </a:lnTo>
                <a:lnTo>
                  <a:pt x="391298" y="113125"/>
                </a:lnTo>
                <a:lnTo>
                  <a:pt x="389453" y="95419"/>
                </a:lnTo>
                <a:lnTo>
                  <a:pt x="388223" y="80758"/>
                </a:lnTo>
                <a:lnTo>
                  <a:pt x="386450" y="67173"/>
                </a:lnTo>
                <a:lnTo>
                  <a:pt x="384316" y="54307"/>
                </a:lnTo>
                <a:lnTo>
                  <a:pt x="381941" y="41920"/>
                </a:lnTo>
                <a:lnTo>
                  <a:pt x="379302" y="25616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3"/>
          <p:cNvSpPr/>
          <p:nvPr/>
        </p:nvSpPr>
        <p:spPr>
          <a:xfrm>
            <a:off x="4488578" y="4423972"/>
            <a:ext cx="484520" cy="649207"/>
          </a:xfrm>
          <a:custGeom>
            <a:avLst/>
            <a:gdLst/>
            <a:ahLst/>
            <a:cxnLst/>
            <a:rect l="0" t="0" r="0" b="0"/>
            <a:pathLst>
              <a:path w="484520" h="649207">
                <a:moveTo>
                  <a:pt x="289162" y="25155"/>
                </a:moveTo>
                <a:lnTo>
                  <a:pt x="282318" y="12420"/>
                </a:lnTo>
                <a:lnTo>
                  <a:pt x="277230" y="5842"/>
                </a:lnTo>
                <a:lnTo>
                  <a:pt x="273587" y="3708"/>
                </a:lnTo>
                <a:lnTo>
                  <a:pt x="259132" y="281"/>
                </a:lnTo>
                <a:lnTo>
                  <a:pt x="257712" y="0"/>
                </a:lnTo>
                <a:lnTo>
                  <a:pt x="251054" y="2227"/>
                </a:lnTo>
                <a:lnTo>
                  <a:pt x="242697" y="6393"/>
                </a:lnTo>
                <a:lnTo>
                  <a:pt x="231685" y="15045"/>
                </a:lnTo>
                <a:lnTo>
                  <a:pt x="222024" y="24154"/>
                </a:lnTo>
                <a:lnTo>
                  <a:pt x="208840" y="32013"/>
                </a:lnTo>
                <a:lnTo>
                  <a:pt x="201324" y="35442"/>
                </a:lnTo>
                <a:lnTo>
                  <a:pt x="187893" y="46872"/>
                </a:lnTo>
                <a:lnTo>
                  <a:pt x="173668" y="62430"/>
                </a:lnTo>
                <a:lnTo>
                  <a:pt x="136031" y="100921"/>
                </a:lnTo>
                <a:lnTo>
                  <a:pt x="100799" y="136324"/>
                </a:lnTo>
                <a:lnTo>
                  <a:pt x="86065" y="156161"/>
                </a:lnTo>
                <a:lnTo>
                  <a:pt x="73166" y="176725"/>
                </a:lnTo>
                <a:lnTo>
                  <a:pt x="61083" y="195390"/>
                </a:lnTo>
                <a:lnTo>
                  <a:pt x="54242" y="209130"/>
                </a:lnTo>
                <a:lnTo>
                  <a:pt x="46823" y="225910"/>
                </a:lnTo>
                <a:lnTo>
                  <a:pt x="39021" y="244717"/>
                </a:lnTo>
                <a:lnTo>
                  <a:pt x="31913" y="264874"/>
                </a:lnTo>
                <a:lnTo>
                  <a:pt x="25270" y="285933"/>
                </a:lnTo>
                <a:lnTo>
                  <a:pt x="9359" y="339278"/>
                </a:lnTo>
                <a:lnTo>
                  <a:pt x="5472" y="351728"/>
                </a:lnTo>
                <a:lnTo>
                  <a:pt x="2880" y="367647"/>
                </a:lnTo>
                <a:lnTo>
                  <a:pt x="1152" y="385881"/>
                </a:lnTo>
                <a:lnTo>
                  <a:pt x="0" y="405657"/>
                </a:lnTo>
                <a:lnTo>
                  <a:pt x="185" y="422650"/>
                </a:lnTo>
                <a:lnTo>
                  <a:pt x="1261" y="437789"/>
                </a:lnTo>
                <a:lnTo>
                  <a:pt x="2930" y="451692"/>
                </a:lnTo>
                <a:lnTo>
                  <a:pt x="4995" y="464771"/>
                </a:lnTo>
                <a:lnTo>
                  <a:pt x="7325" y="477300"/>
                </a:lnTo>
                <a:lnTo>
                  <a:pt x="9831" y="489462"/>
                </a:lnTo>
                <a:lnTo>
                  <a:pt x="13406" y="500428"/>
                </a:lnTo>
                <a:lnTo>
                  <a:pt x="22459" y="520233"/>
                </a:lnTo>
                <a:lnTo>
                  <a:pt x="30292" y="538559"/>
                </a:lnTo>
                <a:lnTo>
                  <a:pt x="37901" y="556230"/>
                </a:lnTo>
                <a:lnTo>
                  <a:pt x="47633" y="573608"/>
                </a:lnTo>
                <a:lnTo>
                  <a:pt x="60848" y="588317"/>
                </a:lnTo>
                <a:lnTo>
                  <a:pt x="68372" y="594907"/>
                </a:lnTo>
                <a:lnTo>
                  <a:pt x="76246" y="601204"/>
                </a:lnTo>
                <a:lnTo>
                  <a:pt x="84353" y="607308"/>
                </a:lnTo>
                <a:lnTo>
                  <a:pt x="92615" y="613282"/>
                </a:lnTo>
                <a:lnTo>
                  <a:pt x="100981" y="618217"/>
                </a:lnTo>
                <a:lnTo>
                  <a:pt x="109415" y="622460"/>
                </a:lnTo>
                <a:lnTo>
                  <a:pt x="117896" y="626241"/>
                </a:lnTo>
                <a:lnTo>
                  <a:pt x="126407" y="629714"/>
                </a:lnTo>
                <a:lnTo>
                  <a:pt x="134939" y="632982"/>
                </a:lnTo>
                <a:lnTo>
                  <a:pt x="152038" y="639153"/>
                </a:lnTo>
                <a:lnTo>
                  <a:pt x="169163" y="645070"/>
                </a:lnTo>
                <a:lnTo>
                  <a:pt x="177730" y="647030"/>
                </a:lnTo>
                <a:lnTo>
                  <a:pt x="186299" y="648336"/>
                </a:lnTo>
                <a:lnTo>
                  <a:pt x="194869" y="649206"/>
                </a:lnTo>
                <a:lnTo>
                  <a:pt x="203440" y="648834"/>
                </a:lnTo>
                <a:lnTo>
                  <a:pt x="212011" y="647634"/>
                </a:lnTo>
                <a:lnTo>
                  <a:pt x="220583" y="645881"/>
                </a:lnTo>
                <a:lnTo>
                  <a:pt x="229155" y="644712"/>
                </a:lnTo>
                <a:lnTo>
                  <a:pt x="237727" y="643933"/>
                </a:lnTo>
                <a:lnTo>
                  <a:pt x="246300" y="643414"/>
                </a:lnTo>
                <a:lnTo>
                  <a:pt x="254872" y="641163"/>
                </a:lnTo>
                <a:lnTo>
                  <a:pt x="263445" y="637757"/>
                </a:lnTo>
                <a:lnTo>
                  <a:pt x="272017" y="633581"/>
                </a:lnTo>
                <a:lnTo>
                  <a:pt x="280589" y="629845"/>
                </a:lnTo>
                <a:lnTo>
                  <a:pt x="289162" y="626401"/>
                </a:lnTo>
                <a:lnTo>
                  <a:pt x="297734" y="623154"/>
                </a:lnTo>
                <a:lnTo>
                  <a:pt x="306306" y="619083"/>
                </a:lnTo>
                <a:lnTo>
                  <a:pt x="314879" y="614465"/>
                </a:lnTo>
                <a:lnTo>
                  <a:pt x="323451" y="609480"/>
                </a:lnTo>
                <a:lnTo>
                  <a:pt x="338057" y="596323"/>
                </a:lnTo>
                <a:lnTo>
                  <a:pt x="351850" y="580950"/>
                </a:lnTo>
                <a:lnTo>
                  <a:pt x="367505" y="564593"/>
                </a:lnTo>
                <a:lnTo>
                  <a:pt x="381449" y="547798"/>
                </a:lnTo>
                <a:lnTo>
                  <a:pt x="394948" y="530808"/>
                </a:lnTo>
                <a:lnTo>
                  <a:pt x="402548" y="522278"/>
                </a:lnTo>
                <a:lnTo>
                  <a:pt x="410473" y="513733"/>
                </a:lnTo>
                <a:lnTo>
                  <a:pt x="419566" y="500416"/>
                </a:lnTo>
                <a:lnTo>
                  <a:pt x="429438" y="483918"/>
                </a:lnTo>
                <a:lnTo>
                  <a:pt x="439829" y="465300"/>
                </a:lnTo>
                <a:lnTo>
                  <a:pt x="447709" y="450030"/>
                </a:lnTo>
                <a:lnTo>
                  <a:pt x="453915" y="436992"/>
                </a:lnTo>
                <a:lnTo>
                  <a:pt x="459005" y="425444"/>
                </a:lnTo>
                <a:lnTo>
                  <a:pt x="463350" y="413934"/>
                </a:lnTo>
                <a:lnTo>
                  <a:pt x="467200" y="402451"/>
                </a:lnTo>
                <a:lnTo>
                  <a:pt x="470718" y="390986"/>
                </a:lnTo>
                <a:lnTo>
                  <a:pt x="477169" y="368087"/>
                </a:lnTo>
                <a:lnTo>
                  <a:pt x="480222" y="356646"/>
                </a:lnTo>
                <a:lnTo>
                  <a:pt x="482258" y="345209"/>
                </a:lnTo>
                <a:lnTo>
                  <a:pt x="483615" y="333775"/>
                </a:lnTo>
                <a:lnTo>
                  <a:pt x="484519" y="322342"/>
                </a:lnTo>
                <a:lnTo>
                  <a:pt x="484170" y="308052"/>
                </a:lnTo>
                <a:lnTo>
                  <a:pt x="482985" y="291858"/>
                </a:lnTo>
                <a:lnTo>
                  <a:pt x="481242" y="274394"/>
                </a:lnTo>
                <a:lnTo>
                  <a:pt x="477223" y="256084"/>
                </a:lnTo>
                <a:lnTo>
                  <a:pt x="471685" y="237211"/>
                </a:lnTo>
                <a:lnTo>
                  <a:pt x="465137" y="217960"/>
                </a:lnTo>
                <a:lnTo>
                  <a:pt x="458866" y="202270"/>
                </a:lnTo>
                <a:lnTo>
                  <a:pt x="452780" y="188951"/>
                </a:lnTo>
                <a:lnTo>
                  <a:pt x="446818" y="177215"/>
                </a:lnTo>
                <a:lnTo>
                  <a:pt x="440938" y="166533"/>
                </a:lnTo>
                <a:lnTo>
                  <a:pt x="429325" y="147045"/>
                </a:lnTo>
                <a:lnTo>
                  <a:pt x="421656" y="135943"/>
                </a:lnTo>
                <a:lnTo>
                  <a:pt x="412734" y="123779"/>
                </a:lnTo>
                <a:lnTo>
                  <a:pt x="402976" y="110906"/>
                </a:lnTo>
                <a:lnTo>
                  <a:pt x="392660" y="99468"/>
                </a:lnTo>
                <a:lnTo>
                  <a:pt x="381973" y="88984"/>
                </a:lnTo>
                <a:lnTo>
                  <a:pt x="340597" y="508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4"/>
          <p:cNvSpPr/>
          <p:nvPr/>
        </p:nvSpPr>
        <p:spPr>
          <a:xfrm>
            <a:off x="7358062" y="4360945"/>
            <a:ext cx="60008" cy="422510"/>
          </a:xfrm>
          <a:custGeom>
            <a:avLst/>
            <a:gdLst/>
            <a:ahLst/>
            <a:cxnLst/>
            <a:rect l="0" t="0" r="0" b="0"/>
            <a:pathLst>
              <a:path w="60008" h="422510">
                <a:moveTo>
                  <a:pt x="0" y="11030"/>
                </a:moveTo>
                <a:lnTo>
                  <a:pt x="4551" y="1928"/>
                </a:lnTo>
                <a:lnTo>
                  <a:pt x="5892" y="200"/>
                </a:lnTo>
                <a:lnTo>
                  <a:pt x="6785" y="0"/>
                </a:lnTo>
                <a:lnTo>
                  <a:pt x="7381" y="819"/>
                </a:lnTo>
                <a:lnTo>
                  <a:pt x="8043" y="4269"/>
                </a:lnTo>
                <a:lnTo>
                  <a:pt x="8220" y="6522"/>
                </a:lnTo>
                <a:lnTo>
                  <a:pt x="9290" y="8977"/>
                </a:lnTo>
                <a:lnTo>
                  <a:pt x="10956" y="11566"/>
                </a:lnTo>
                <a:lnTo>
                  <a:pt x="13019" y="14245"/>
                </a:lnTo>
                <a:lnTo>
                  <a:pt x="14394" y="19841"/>
                </a:lnTo>
                <a:lnTo>
                  <a:pt x="15311" y="27381"/>
                </a:lnTo>
                <a:lnTo>
                  <a:pt x="15923" y="36218"/>
                </a:lnTo>
                <a:lnTo>
                  <a:pt x="28970" y="180759"/>
                </a:lnTo>
                <a:lnTo>
                  <a:pt x="37005" y="250613"/>
                </a:lnTo>
                <a:lnTo>
                  <a:pt x="45974" y="317536"/>
                </a:lnTo>
                <a:lnTo>
                  <a:pt x="56953" y="389145"/>
                </a:lnTo>
                <a:lnTo>
                  <a:pt x="60007" y="4225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5"/>
          <p:cNvSpPr/>
          <p:nvPr/>
        </p:nvSpPr>
        <p:spPr>
          <a:xfrm>
            <a:off x="7349490" y="4380547"/>
            <a:ext cx="342901" cy="462618"/>
          </a:xfrm>
          <a:custGeom>
            <a:avLst/>
            <a:gdLst/>
            <a:ahLst/>
            <a:cxnLst/>
            <a:rect l="0" t="0" r="0" b="0"/>
            <a:pathLst>
              <a:path w="342901" h="462618">
                <a:moveTo>
                  <a:pt x="0" y="17145"/>
                </a:moveTo>
                <a:lnTo>
                  <a:pt x="9101" y="30798"/>
                </a:lnTo>
                <a:lnTo>
                  <a:pt x="19312" y="43839"/>
                </a:lnTo>
                <a:lnTo>
                  <a:pt x="28370" y="58286"/>
                </a:lnTo>
                <a:lnTo>
                  <a:pt x="36738" y="69085"/>
                </a:lnTo>
                <a:lnTo>
                  <a:pt x="46808" y="81187"/>
                </a:lnTo>
                <a:lnTo>
                  <a:pt x="52160" y="88415"/>
                </a:lnTo>
                <a:lnTo>
                  <a:pt x="63187" y="104066"/>
                </a:lnTo>
                <a:lnTo>
                  <a:pt x="74438" y="120547"/>
                </a:lnTo>
                <a:lnTo>
                  <a:pt x="83248" y="134856"/>
                </a:lnTo>
                <a:lnTo>
                  <a:pt x="92244" y="150424"/>
                </a:lnTo>
                <a:lnTo>
                  <a:pt x="105767" y="173218"/>
                </a:lnTo>
                <a:lnTo>
                  <a:pt x="118762" y="194143"/>
                </a:lnTo>
                <a:lnTo>
                  <a:pt x="195556" y="315267"/>
                </a:lnTo>
                <a:lnTo>
                  <a:pt x="208475" y="334003"/>
                </a:lnTo>
                <a:lnTo>
                  <a:pt x="218993" y="348399"/>
                </a:lnTo>
                <a:lnTo>
                  <a:pt x="227911" y="359901"/>
                </a:lnTo>
                <a:lnTo>
                  <a:pt x="235760" y="369474"/>
                </a:lnTo>
                <a:lnTo>
                  <a:pt x="242898" y="377761"/>
                </a:lnTo>
                <a:lnTo>
                  <a:pt x="253369" y="392049"/>
                </a:lnTo>
                <a:lnTo>
                  <a:pt x="262151" y="404749"/>
                </a:lnTo>
                <a:lnTo>
                  <a:pt x="272404" y="416744"/>
                </a:lnTo>
                <a:lnTo>
                  <a:pt x="280771" y="428425"/>
                </a:lnTo>
                <a:lnTo>
                  <a:pt x="288617" y="439966"/>
                </a:lnTo>
                <a:lnTo>
                  <a:pt x="298454" y="451446"/>
                </a:lnTo>
                <a:lnTo>
                  <a:pt x="306636" y="457817"/>
                </a:lnTo>
                <a:lnTo>
                  <a:pt x="313447" y="460650"/>
                </a:lnTo>
                <a:lnTo>
                  <a:pt x="322637" y="462244"/>
                </a:lnTo>
                <a:lnTo>
                  <a:pt x="328497" y="462617"/>
                </a:lnTo>
                <a:lnTo>
                  <a:pt x="330440" y="460811"/>
                </a:lnTo>
                <a:lnTo>
                  <a:pt x="331736" y="457703"/>
                </a:lnTo>
                <a:lnTo>
                  <a:pt x="332600" y="453725"/>
                </a:lnTo>
                <a:lnTo>
                  <a:pt x="333175" y="441548"/>
                </a:lnTo>
                <a:lnTo>
                  <a:pt x="334100" y="371347"/>
                </a:lnTo>
                <a:lnTo>
                  <a:pt x="334314" y="155300"/>
                </a:lnTo>
                <a:lnTo>
                  <a:pt x="335271" y="125441"/>
                </a:lnTo>
                <a:lnTo>
                  <a:pt x="336861" y="9600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6"/>
          <p:cNvSpPr/>
          <p:nvPr/>
        </p:nvSpPr>
        <p:spPr>
          <a:xfrm>
            <a:off x="7822742" y="4483793"/>
            <a:ext cx="366445" cy="384851"/>
          </a:xfrm>
          <a:custGeom>
            <a:avLst/>
            <a:gdLst/>
            <a:ahLst/>
            <a:cxnLst/>
            <a:rect l="0" t="0" r="0" b="0"/>
            <a:pathLst>
              <a:path w="366445" h="384851">
                <a:moveTo>
                  <a:pt x="289700" y="42486"/>
                </a:moveTo>
                <a:lnTo>
                  <a:pt x="289700" y="33385"/>
                </a:lnTo>
                <a:lnTo>
                  <a:pt x="287796" y="27846"/>
                </a:lnTo>
                <a:lnTo>
                  <a:pt x="284621" y="21297"/>
                </a:lnTo>
                <a:lnTo>
                  <a:pt x="280599" y="14072"/>
                </a:lnTo>
                <a:lnTo>
                  <a:pt x="276965" y="9256"/>
                </a:lnTo>
                <a:lnTo>
                  <a:pt x="273590" y="6046"/>
                </a:lnTo>
                <a:lnTo>
                  <a:pt x="270388" y="3905"/>
                </a:lnTo>
                <a:lnTo>
                  <a:pt x="259210" y="1527"/>
                </a:lnTo>
                <a:lnTo>
                  <a:pt x="252227" y="892"/>
                </a:lnTo>
                <a:lnTo>
                  <a:pt x="245669" y="470"/>
                </a:lnTo>
                <a:lnTo>
                  <a:pt x="233301" y="0"/>
                </a:lnTo>
                <a:lnTo>
                  <a:pt x="227335" y="827"/>
                </a:lnTo>
                <a:lnTo>
                  <a:pt x="221454" y="2331"/>
                </a:lnTo>
                <a:lnTo>
                  <a:pt x="215627" y="4286"/>
                </a:lnTo>
                <a:lnTo>
                  <a:pt x="208886" y="5590"/>
                </a:lnTo>
                <a:lnTo>
                  <a:pt x="201534" y="6459"/>
                </a:lnTo>
                <a:lnTo>
                  <a:pt x="193775" y="7038"/>
                </a:lnTo>
                <a:lnTo>
                  <a:pt x="185745" y="8376"/>
                </a:lnTo>
                <a:lnTo>
                  <a:pt x="177534" y="10221"/>
                </a:lnTo>
                <a:lnTo>
                  <a:pt x="169204" y="12405"/>
                </a:lnTo>
                <a:lnTo>
                  <a:pt x="161744" y="14812"/>
                </a:lnTo>
                <a:lnTo>
                  <a:pt x="154866" y="17369"/>
                </a:lnTo>
                <a:lnTo>
                  <a:pt x="148376" y="20027"/>
                </a:lnTo>
                <a:lnTo>
                  <a:pt x="138334" y="25608"/>
                </a:lnTo>
                <a:lnTo>
                  <a:pt x="125925" y="33139"/>
                </a:lnTo>
                <a:lnTo>
                  <a:pt x="111936" y="41970"/>
                </a:lnTo>
                <a:lnTo>
                  <a:pt x="99753" y="48810"/>
                </a:lnTo>
                <a:lnTo>
                  <a:pt x="88774" y="54322"/>
                </a:lnTo>
                <a:lnTo>
                  <a:pt x="78597" y="58949"/>
                </a:lnTo>
                <a:lnTo>
                  <a:pt x="70859" y="63939"/>
                </a:lnTo>
                <a:lnTo>
                  <a:pt x="59723" y="74564"/>
                </a:lnTo>
                <a:lnTo>
                  <a:pt x="38996" y="95806"/>
                </a:lnTo>
                <a:lnTo>
                  <a:pt x="33029" y="103751"/>
                </a:lnTo>
                <a:lnTo>
                  <a:pt x="28098" y="111904"/>
                </a:lnTo>
                <a:lnTo>
                  <a:pt x="13341" y="140971"/>
                </a:lnTo>
                <a:lnTo>
                  <a:pt x="10211" y="148148"/>
                </a:lnTo>
                <a:lnTo>
                  <a:pt x="7172" y="155790"/>
                </a:lnTo>
                <a:lnTo>
                  <a:pt x="4192" y="163742"/>
                </a:lnTo>
                <a:lnTo>
                  <a:pt x="2207" y="171901"/>
                </a:lnTo>
                <a:lnTo>
                  <a:pt x="883" y="180198"/>
                </a:lnTo>
                <a:lnTo>
                  <a:pt x="0" y="188587"/>
                </a:lnTo>
                <a:lnTo>
                  <a:pt x="364" y="197037"/>
                </a:lnTo>
                <a:lnTo>
                  <a:pt x="1560" y="205527"/>
                </a:lnTo>
                <a:lnTo>
                  <a:pt x="3308" y="214045"/>
                </a:lnTo>
                <a:lnTo>
                  <a:pt x="4475" y="222582"/>
                </a:lnTo>
                <a:lnTo>
                  <a:pt x="5253" y="231130"/>
                </a:lnTo>
                <a:lnTo>
                  <a:pt x="5770" y="239686"/>
                </a:lnTo>
                <a:lnTo>
                  <a:pt x="8021" y="248248"/>
                </a:lnTo>
                <a:lnTo>
                  <a:pt x="11427" y="256814"/>
                </a:lnTo>
                <a:lnTo>
                  <a:pt x="15602" y="265381"/>
                </a:lnTo>
                <a:lnTo>
                  <a:pt x="20290" y="272998"/>
                </a:lnTo>
                <a:lnTo>
                  <a:pt x="25321" y="279981"/>
                </a:lnTo>
                <a:lnTo>
                  <a:pt x="30580" y="286541"/>
                </a:lnTo>
                <a:lnTo>
                  <a:pt x="36943" y="293772"/>
                </a:lnTo>
                <a:lnTo>
                  <a:pt x="44043" y="301450"/>
                </a:lnTo>
                <a:lnTo>
                  <a:pt x="51634" y="309426"/>
                </a:lnTo>
                <a:lnTo>
                  <a:pt x="61457" y="318554"/>
                </a:lnTo>
                <a:lnTo>
                  <a:pt x="72769" y="328449"/>
                </a:lnTo>
                <a:lnTo>
                  <a:pt x="85072" y="338856"/>
                </a:lnTo>
                <a:lnTo>
                  <a:pt x="96132" y="346746"/>
                </a:lnTo>
                <a:lnTo>
                  <a:pt x="106361" y="352959"/>
                </a:lnTo>
                <a:lnTo>
                  <a:pt x="116039" y="358053"/>
                </a:lnTo>
                <a:lnTo>
                  <a:pt x="125349" y="362402"/>
                </a:lnTo>
                <a:lnTo>
                  <a:pt x="134412" y="366253"/>
                </a:lnTo>
                <a:lnTo>
                  <a:pt x="143312" y="369773"/>
                </a:lnTo>
                <a:lnTo>
                  <a:pt x="160821" y="376225"/>
                </a:lnTo>
                <a:lnTo>
                  <a:pt x="169491" y="379279"/>
                </a:lnTo>
                <a:lnTo>
                  <a:pt x="179081" y="381315"/>
                </a:lnTo>
                <a:lnTo>
                  <a:pt x="189284" y="382672"/>
                </a:lnTo>
                <a:lnTo>
                  <a:pt x="199896" y="383577"/>
                </a:lnTo>
                <a:lnTo>
                  <a:pt x="208876" y="384180"/>
                </a:lnTo>
                <a:lnTo>
                  <a:pt x="223933" y="384850"/>
                </a:lnTo>
                <a:lnTo>
                  <a:pt x="231567" y="384077"/>
                </a:lnTo>
                <a:lnTo>
                  <a:pt x="239516" y="382608"/>
                </a:lnTo>
                <a:lnTo>
                  <a:pt x="247672" y="380677"/>
                </a:lnTo>
                <a:lnTo>
                  <a:pt x="255013" y="378436"/>
                </a:lnTo>
                <a:lnTo>
                  <a:pt x="261813" y="375991"/>
                </a:lnTo>
                <a:lnTo>
                  <a:pt x="268251" y="373408"/>
                </a:lnTo>
                <a:lnTo>
                  <a:pt x="283025" y="367998"/>
                </a:lnTo>
                <a:lnTo>
                  <a:pt x="290965" y="365221"/>
                </a:lnTo>
                <a:lnTo>
                  <a:pt x="297211" y="361466"/>
                </a:lnTo>
                <a:lnTo>
                  <a:pt x="306692" y="352212"/>
                </a:lnTo>
                <a:lnTo>
                  <a:pt x="311505" y="346125"/>
                </a:lnTo>
                <a:lnTo>
                  <a:pt x="316619" y="339210"/>
                </a:lnTo>
                <a:lnTo>
                  <a:pt x="321934" y="331742"/>
                </a:lnTo>
                <a:lnTo>
                  <a:pt x="327382" y="324858"/>
                </a:lnTo>
                <a:lnTo>
                  <a:pt x="332919" y="318365"/>
                </a:lnTo>
                <a:lnTo>
                  <a:pt x="338514" y="312130"/>
                </a:lnTo>
                <a:lnTo>
                  <a:pt x="343199" y="305117"/>
                </a:lnTo>
                <a:lnTo>
                  <a:pt x="347274" y="297583"/>
                </a:lnTo>
                <a:lnTo>
                  <a:pt x="350942" y="289704"/>
                </a:lnTo>
                <a:lnTo>
                  <a:pt x="353388" y="281593"/>
                </a:lnTo>
                <a:lnTo>
                  <a:pt x="355020" y="273328"/>
                </a:lnTo>
                <a:lnTo>
                  <a:pt x="356106" y="264961"/>
                </a:lnTo>
                <a:lnTo>
                  <a:pt x="357783" y="256525"/>
                </a:lnTo>
                <a:lnTo>
                  <a:pt x="359854" y="248044"/>
                </a:lnTo>
                <a:lnTo>
                  <a:pt x="362187" y="239533"/>
                </a:lnTo>
                <a:lnTo>
                  <a:pt x="363742" y="231000"/>
                </a:lnTo>
                <a:lnTo>
                  <a:pt x="364779" y="222455"/>
                </a:lnTo>
                <a:lnTo>
                  <a:pt x="365470" y="213900"/>
                </a:lnTo>
                <a:lnTo>
                  <a:pt x="365931" y="205340"/>
                </a:lnTo>
                <a:lnTo>
                  <a:pt x="366444" y="188209"/>
                </a:lnTo>
                <a:lnTo>
                  <a:pt x="365627" y="179640"/>
                </a:lnTo>
                <a:lnTo>
                  <a:pt x="364131" y="171069"/>
                </a:lnTo>
                <a:lnTo>
                  <a:pt x="362180" y="162498"/>
                </a:lnTo>
                <a:lnTo>
                  <a:pt x="357473" y="137735"/>
                </a:lnTo>
                <a:lnTo>
                  <a:pt x="354885" y="123131"/>
                </a:lnTo>
                <a:lnTo>
                  <a:pt x="351254" y="111489"/>
                </a:lnTo>
                <a:lnTo>
                  <a:pt x="346929" y="101823"/>
                </a:lnTo>
                <a:lnTo>
                  <a:pt x="342141" y="93475"/>
                </a:lnTo>
                <a:lnTo>
                  <a:pt x="334280" y="79118"/>
                </a:lnTo>
                <a:lnTo>
                  <a:pt x="315417" y="596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7"/>
          <p:cNvSpPr/>
          <p:nvPr/>
        </p:nvSpPr>
        <p:spPr>
          <a:xfrm>
            <a:off x="1658541" y="5666422"/>
            <a:ext cx="367427" cy="590391"/>
          </a:xfrm>
          <a:custGeom>
            <a:avLst/>
            <a:gdLst/>
            <a:ahLst/>
            <a:cxnLst/>
            <a:rect l="0" t="0" r="0" b="0"/>
            <a:pathLst>
              <a:path w="367427" h="590391">
                <a:moveTo>
                  <a:pt x="7381" y="548640"/>
                </a:moveTo>
                <a:lnTo>
                  <a:pt x="7381" y="539539"/>
                </a:lnTo>
                <a:lnTo>
                  <a:pt x="6428" y="535905"/>
                </a:lnTo>
                <a:lnTo>
                  <a:pt x="1489" y="526240"/>
                </a:lnTo>
                <a:lnTo>
                  <a:pt x="0" y="520269"/>
                </a:lnTo>
                <a:lnTo>
                  <a:pt x="555" y="512582"/>
                </a:lnTo>
                <a:lnTo>
                  <a:pt x="1878" y="501741"/>
                </a:lnTo>
                <a:lnTo>
                  <a:pt x="3712" y="488799"/>
                </a:lnTo>
                <a:lnTo>
                  <a:pt x="4935" y="474457"/>
                </a:lnTo>
                <a:lnTo>
                  <a:pt x="5751" y="459179"/>
                </a:lnTo>
                <a:lnTo>
                  <a:pt x="6294" y="443279"/>
                </a:lnTo>
                <a:lnTo>
                  <a:pt x="8561" y="426012"/>
                </a:lnTo>
                <a:lnTo>
                  <a:pt x="11978" y="407833"/>
                </a:lnTo>
                <a:lnTo>
                  <a:pt x="16161" y="389046"/>
                </a:lnTo>
                <a:lnTo>
                  <a:pt x="19901" y="368902"/>
                </a:lnTo>
                <a:lnTo>
                  <a:pt x="26598" y="326199"/>
                </a:lnTo>
                <a:lnTo>
                  <a:pt x="33528" y="296524"/>
                </a:lnTo>
                <a:lnTo>
                  <a:pt x="42909" y="261500"/>
                </a:lnTo>
                <a:lnTo>
                  <a:pt x="68708" y="172414"/>
                </a:lnTo>
                <a:lnTo>
                  <a:pt x="73983" y="154948"/>
                </a:lnTo>
                <a:lnTo>
                  <a:pt x="80357" y="137589"/>
                </a:lnTo>
                <a:lnTo>
                  <a:pt x="87465" y="120301"/>
                </a:lnTo>
                <a:lnTo>
                  <a:pt x="95060" y="103061"/>
                </a:lnTo>
                <a:lnTo>
                  <a:pt x="101076" y="92520"/>
                </a:lnTo>
                <a:lnTo>
                  <a:pt x="106040" y="86445"/>
                </a:lnTo>
                <a:lnTo>
                  <a:pt x="110301" y="83347"/>
                </a:lnTo>
                <a:lnTo>
                  <a:pt x="113142" y="83187"/>
                </a:lnTo>
                <a:lnTo>
                  <a:pt x="115036" y="84986"/>
                </a:lnTo>
                <a:lnTo>
                  <a:pt x="119045" y="97779"/>
                </a:lnTo>
                <a:lnTo>
                  <a:pt x="142465" y="189207"/>
                </a:lnTo>
                <a:lnTo>
                  <a:pt x="147920" y="208053"/>
                </a:lnTo>
                <a:lnTo>
                  <a:pt x="153461" y="225379"/>
                </a:lnTo>
                <a:lnTo>
                  <a:pt x="159060" y="241693"/>
                </a:lnTo>
                <a:lnTo>
                  <a:pt x="163745" y="256379"/>
                </a:lnTo>
                <a:lnTo>
                  <a:pt x="171491" y="282856"/>
                </a:lnTo>
                <a:lnTo>
                  <a:pt x="173938" y="296203"/>
                </a:lnTo>
                <a:lnTo>
                  <a:pt x="175569" y="309864"/>
                </a:lnTo>
                <a:lnTo>
                  <a:pt x="176656" y="323733"/>
                </a:lnTo>
                <a:lnTo>
                  <a:pt x="178334" y="337743"/>
                </a:lnTo>
                <a:lnTo>
                  <a:pt x="180405" y="351844"/>
                </a:lnTo>
                <a:lnTo>
                  <a:pt x="182737" y="366008"/>
                </a:lnTo>
                <a:lnTo>
                  <a:pt x="185245" y="379260"/>
                </a:lnTo>
                <a:lnTo>
                  <a:pt x="198926" y="444126"/>
                </a:lnTo>
                <a:lnTo>
                  <a:pt x="203657" y="461819"/>
                </a:lnTo>
                <a:lnTo>
                  <a:pt x="226703" y="539111"/>
                </a:lnTo>
                <a:lnTo>
                  <a:pt x="230748" y="553717"/>
                </a:lnTo>
                <a:lnTo>
                  <a:pt x="233445" y="564408"/>
                </a:lnTo>
                <a:lnTo>
                  <a:pt x="236441" y="578825"/>
                </a:lnTo>
                <a:lnTo>
                  <a:pt x="238193" y="583051"/>
                </a:lnTo>
                <a:lnTo>
                  <a:pt x="240313" y="585868"/>
                </a:lnTo>
                <a:lnTo>
                  <a:pt x="242679" y="587747"/>
                </a:lnTo>
                <a:lnTo>
                  <a:pt x="245209" y="588998"/>
                </a:lnTo>
                <a:lnTo>
                  <a:pt x="250560" y="590390"/>
                </a:lnTo>
                <a:lnTo>
                  <a:pt x="252368" y="588856"/>
                </a:lnTo>
                <a:lnTo>
                  <a:pt x="253573" y="585928"/>
                </a:lnTo>
                <a:lnTo>
                  <a:pt x="255269" y="572706"/>
                </a:lnTo>
                <a:lnTo>
                  <a:pt x="256619" y="558384"/>
                </a:lnTo>
                <a:lnTo>
                  <a:pt x="260393" y="532968"/>
                </a:lnTo>
                <a:lnTo>
                  <a:pt x="263686" y="519142"/>
                </a:lnTo>
                <a:lnTo>
                  <a:pt x="267786" y="505162"/>
                </a:lnTo>
                <a:lnTo>
                  <a:pt x="272424" y="491080"/>
                </a:lnTo>
                <a:lnTo>
                  <a:pt x="276469" y="471214"/>
                </a:lnTo>
                <a:lnTo>
                  <a:pt x="280118" y="447493"/>
                </a:lnTo>
                <a:lnTo>
                  <a:pt x="286712" y="397958"/>
                </a:lnTo>
                <a:lnTo>
                  <a:pt x="292818" y="356893"/>
                </a:lnTo>
                <a:lnTo>
                  <a:pt x="311407" y="261172"/>
                </a:lnTo>
                <a:lnTo>
                  <a:pt x="36742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8"/>
          <p:cNvSpPr/>
          <p:nvPr/>
        </p:nvSpPr>
        <p:spPr>
          <a:xfrm>
            <a:off x="2131644" y="5847258"/>
            <a:ext cx="440427" cy="451247"/>
          </a:xfrm>
          <a:custGeom>
            <a:avLst/>
            <a:gdLst/>
            <a:ahLst/>
            <a:cxnLst/>
            <a:rect l="0" t="0" r="0" b="0"/>
            <a:pathLst>
              <a:path w="440427" h="451247">
                <a:moveTo>
                  <a:pt x="194360" y="59194"/>
                </a:moveTo>
                <a:lnTo>
                  <a:pt x="194360" y="63745"/>
                </a:lnTo>
                <a:lnTo>
                  <a:pt x="193408" y="66038"/>
                </a:lnTo>
                <a:lnTo>
                  <a:pt x="186564" y="76673"/>
                </a:lnTo>
                <a:lnTo>
                  <a:pt x="177878" y="92998"/>
                </a:lnTo>
                <a:lnTo>
                  <a:pt x="171942" y="100780"/>
                </a:lnTo>
                <a:lnTo>
                  <a:pt x="165127" y="107873"/>
                </a:lnTo>
                <a:lnTo>
                  <a:pt x="157727" y="114507"/>
                </a:lnTo>
                <a:lnTo>
                  <a:pt x="145173" y="128454"/>
                </a:lnTo>
                <a:lnTo>
                  <a:pt x="110904" y="169351"/>
                </a:lnTo>
                <a:lnTo>
                  <a:pt x="75354" y="214198"/>
                </a:lnTo>
                <a:lnTo>
                  <a:pt x="44314" y="254767"/>
                </a:lnTo>
                <a:lnTo>
                  <a:pt x="24168" y="282323"/>
                </a:lnTo>
                <a:lnTo>
                  <a:pt x="17082" y="294624"/>
                </a:lnTo>
                <a:lnTo>
                  <a:pt x="11405" y="306635"/>
                </a:lnTo>
                <a:lnTo>
                  <a:pt x="6667" y="318453"/>
                </a:lnTo>
                <a:lnTo>
                  <a:pt x="3509" y="330140"/>
                </a:lnTo>
                <a:lnTo>
                  <a:pt x="1404" y="341743"/>
                </a:lnTo>
                <a:lnTo>
                  <a:pt x="0" y="353287"/>
                </a:lnTo>
                <a:lnTo>
                  <a:pt x="970" y="364793"/>
                </a:lnTo>
                <a:lnTo>
                  <a:pt x="3521" y="376274"/>
                </a:lnTo>
                <a:lnTo>
                  <a:pt x="7126" y="387739"/>
                </a:lnTo>
                <a:lnTo>
                  <a:pt x="12388" y="397286"/>
                </a:lnTo>
                <a:lnTo>
                  <a:pt x="18753" y="405556"/>
                </a:lnTo>
                <a:lnTo>
                  <a:pt x="25854" y="412975"/>
                </a:lnTo>
                <a:lnTo>
                  <a:pt x="33445" y="419826"/>
                </a:lnTo>
                <a:lnTo>
                  <a:pt x="41364" y="426297"/>
                </a:lnTo>
                <a:lnTo>
                  <a:pt x="49500" y="432517"/>
                </a:lnTo>
                <a:lnTo>
                  <a:pt x="59687" y="437616"/>
                </a:lnTo>
                <a:lnTo>
                  <a:pt x="71241" y="441968"/>
                </a:lnTo>
                <a:lnTo>
                  <a:pt x="83705" y="445821"/>
                </a:lnTo>
                <a:lnTo>
                  <a:pt x="97730" y="448391"/>
                </a:lnTo>
                <a:lnTo>
                  <a:pt x="112796" y="450104"/>
                </a:lnTo>
                <a:lnTo>
                  <a:pt x="128554" y="451246"/>
                </a:lnTo>
                <a:lnTo>
                  <a:pt x="143822" y="451054"/>
                </a:lnTo>
                <a:lnTo>
                  <a:pt x="158763" y="449974"/>
                </a:lnTo>
                <a:lnTo>
                  <a:pt x="173487" y="448302"/>
                </a:lnTo>
                <a:lnTo>
                  <a:pt x="189017" y="445282"/>
                </a:lnTo>
                <a:lnTo>
                  <a:pt x="205086" y="441363"/>
                </a:lnTo>
                <a:lnTo>
                  <a:pt x="221513" y="436846"/>
                </a:lnTo>
                <a:lnTo>
                  <a:pt x="237227" y="431930"/>
                </a:lnTo>
                <a:lnTo>
                  <a:pt x="252466" y="426747"/>
                </a:lnTo>
                <a:lnTo>
                  <a:pt x="267387" y="421387"/>
                </a:lnTo>
                <a:lnTo>
                  <a:pt x="282098" y="414004"/>
                </a:lnTo>
                <a:lnTo>
                  <a:pt x="296667" y="405271"/>
                </a:lnTo>
                <a:lnTo>
                  <a:pt x="311142" y="395640"/>
                </a:lnTo>
                <a:lnTo>
                  <a:pt x="325555" y="385408"/>
                </a:lnTo>
                <a:lnTo>
                  <a:pt x="354269" y="363881"/>
                </a:lnTo>
                <a:lnTo>
                  <a:pt x="367641" y="351854"/>
                </a:lnTo>
                <a:lnTo>
                  <a:pt x="380366" y="339073"/>
                </a:lnTo>
                <a:lnTo>
                  <a:pt x="392659" y="325790"/>
                </a:lnTo>
                <a:lnTo>
                  <a:pt x="402760" y="312173"/>
                </a:lnTo>
                <a:lnTo>
                  <a:pt x="411398" y="298331"/>
                </a:lnTo>
                <a:lnTo>
                  <a:pt x="419062" y="284342"/>
                </a:lnTo>
                <a:lnTo>
                  <a:pt x="425124" y="270252"/>
                </a:lnTo>
                <a:lnTo>
                  <a:pt x="430118" y="256097"/>
                </a:lnTo>
                <a:lnTo>
                  <a:pt x="434400" y="241898"/>
                </a:lnTo>
                <a:lnTo>
                  <a:pt x="437254" y="227669"/>
                </a:lnTo>
                <a:lnTo>
                  <a:pt x="439157" y="213421"/>
                </a:lnTo>
                <a:lnTo>
                  <a:pt x="440426" y="199160"/>
                </a:lnTo>
                <a:lnTo>
                  <a:pt x="440319" y="184889"/>
                </a:lnTo>
                <a:lnTo>
                  <a:pt x="439295" y="170614"/>
                </a:lnTo>
                <a:lnTo>
                  <a:pt x="437660" y="156334"/>
                </a:lnTo>
                <a:lnTo>
                  <a:pt x="433713" y="143004"/>
                </a:lnTo>
                <a:lnTo>
                  <a:pt x="428224" y="130308"/>
                </a:lnTo>
                <a:lnTo>
                  <a:pt x="421707" y="118033"/>
                </a:lnTo>
                <a:lnTo>
                  <a:pt x="414505" y="106040"/>
                </a:lnTo>
                <a:lnTo>
                  <a:pt x="406846" y="94235"/>
                </a:lnTo>
                <a:lnTo>
                  <a:pt x="398882" y="82554"/>
                </a:lnTo>
                <a:lnTo>
                  <a:pt x="389763" y="71910"/>
                </a:lnTo>
                <a:lnTo>
                  <a:pt x="379874" y="61957"/>
                </a:lnTo>
                <a:lnTo>
                  <a:pt x="369471" y="52463"/>
                </a:lnTo>
                <a:lnTo>
                  <a:pt x="358726" y="43277"/>
                </a:lnTo>
                <a:lnTo>
                  <a:pt x="347752" y="34295"/>
                </a:lnTo>
                <a:lnTo>
                  <a:pt x="336627" y="25450"/>
                </a:lnTo>
                <a:lnTo>
                  <a:pt x="326352" y="18600"/>
                </a:lnTo>
                <a:lnTo>
                  <a:pt x="316645" y="13082"/>
                </a:lnTo>
                <a:lnTo>
                  <a:pt x="307316" y="8450"/>
                </a:lnTo>
                <a:lnTo>
                  <a:pt x="298239" y="5362"/>
                </a:lnTo>
                <a:lnTo>
                  <a:pt x="289331" y="3304"/>
                </a:lnTo>
                <a:lnTo>
                  <a:pt x="280534" y="1931"/>
                </a:lnTo>
                <a:lnTo>
                  <a:pt x="272765" y="1016"/>
                </a:lnTo>
                <a:lnTo>
                  <a:pt x="259052" y="0"/>
                </a:lnTo>
                <a:lnTo>
                  <a:pt x="246607" y="2088"/>
                </a:lnTo>
                <a:lnTo>
                  <a:pt x="228650" y="7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9"/>
          <p:cNvSpPr/>
          <p:nvPr/>
        </p:nvSpPr>
        <p:spPr>
          <a:xfrm>
            <a:off x="4949199" y="5357812"/>
            <a:ext cx="426892" cy="838225"/>
          </a:xfrm>
          <a:custGeom>
            <a:avLst/>
            <a:gdLst/>
            <a:ahLst/>
            <a:cxnLst/>
            <a:rect l="0" t="0" r="0" b="0"/>
            <a:pathLst>
              <a:path w="426892" h="838225">
                <a:moveTo>
                  <a:pt x="17135" y="762953"/>
                </a:moveTo>
                <a:lnTo>
                  <a:pt x="17135" y="767504"/>
                </a:lnTo>
                <a:lnTo>
                  <a:pt x="16183" y="767892"/>
                </a:lnTo>
                <a:lnTo>
                  <a:pt x="14596" y="767197"/>
                </a:lnTo>
                <a:lnTo>
                  <a:pt x="12585" y="765783"/>
                </a:lnTo>
                <a:lnTo>
                  <a:pt x="11244" y="763887"/>
                </a:lnTo>
                <a:lnTo>
                  <a:pt x="6553" y="746380"/>
                </a:lnTo>
                <a:lnTo>
                  <a:pt x="1935" y="722800"/>
                </a:lnTo>
                <a:lnTo>
                  <a:pt x="855" y="698435"/>
                </a:lnTo>
                <a:lnTo>
                  <a:pt x="0" y="465537"/>
                </a:lnTo>
                <a:lnTo>
                  <a:pt x="950" y="437993"/>
                </a:lnTo>
                <a:lnTo>
                  <a:pt x="4544" y="374369"/>
                </a:lnTo>
                <a:lnTo>
                  <a:pt x="7789" y="345782"/>
                </a:lnTo>
                <a:lnTo>
                  <a:pt x="11857" y="320056"/>
                </a:lnTo>
                <a:lnTo>
                  <a:pt x="16474" y="296239"/>
                </a:lnTo>
                <a:lnTo>
                  <a:pt x="21457" y="275597"/>
                </a:lnTo>
                <a:lnTo>
                  <a:pt x="26684" y="257074"/>
                </a:lnTo>
                <a:lnTo>
                  <a:pt x="32074" y="239962"/>
                </a:lnTo>
                <a:lnTo>
                  <a:pt x="40602" y="215870"/>
                </a:lnTo>
                <a:lnTo>
                  <a:pt x="47568" y="200717"/>
                </a:lnTo>
                <a:lnTo>
                  <a:pt x="50758" y="196677"/>
                </a:lnTo>
                <a:lnTo>
                  <a:pt x="53839" y="193983"/>
                </a:lnTo>
                <a:lnTo>
                  <a:pt x="56844" y="192187"/>
                </a:lnTo>
                <a:lnTo>
                  <a:pt x="62724" y="190191"/>
                </a:lnTo>
                <a:lnTo>
                  <a:pt x="66578" y="190612"/>
                </a:lnTo>
                <a:lnTo>
                  <a:pt x="75940" y="193619"/>
                </a:lnTo>
                <a:lnTo>
                  <a:pt x="80151" y="196707"/>
                </a:lnTo>
                <a:lnTo>
                  <a:pt x="87370" y="205218"/>
                </a:lnTo>
                <a:lnTo>
                  <a:pt x="96789" y="225270"/>
                </a:lnTo>
                <a:lnTo>
                  <a:pt x="105242" y="241090"/>
                </a:lnTo>
                <a:lnTo>
                  <a:pt x="118171" y="266062"/>
                </a:lnTo>
                <a:lnTo>
                  <a:pt x="124906" y="284937"/>
                </a:lnTo>
                <a:lnTo>
                  <a:pt x="131073" y="309201"/>
                </a:lnTo>
                <a:lnTo>
                  <a:pt x="136909" y="327102"/>
                </a:lnTo>
                <a:lnTo>
                  <a:pt x="144610" y="348561"/>
                </a:lnTo>
                <a:lnTo>
                  <a:pt x="153553" y="372391"/>
                </a:lnTo>
                <a:lnTo>
                  <a:pt x="165231" y="408281"/>
                </a:lnTo>
                <a:lnTo>
                  <a:pt x="193446" y="501498"/>
                </a:lnTo>
                <a:lnTo>
                  <a:pt x="212336" y="568963"/>
                </a:lnTo>
                <a:lnTo>
                  <a:pt x="218706" y="593621"/>
                </a:lnTo>
                <a:lnTo>
                  <a:pt x="224858" y="614823"/>
                </a:lnTo>
                <a:lnTo>
                  <a:pt x="230865" y="633719"/>
                </a:lnTo>
                <a:lnTo>
                  <a:pt x="243572" y="670273"/>
                </a:lnTo>
                <a:lnTo>
                  <a:pt x="258743" y="711919"/>
                </a:lnTo>
                <a:lnTo>
                  <a:pt x="265838" y="729883"/>
                </a:lnTo>
                <a:lnTo>
                  <a:pt x="272472" y="745668"/>
                </a:lnTo>
                <a:lnTo>
                  <a:pt x="284924" y="771463"/>
                </a:lnTo>
                <a:lnTo>
                  <a:pt x="296807" y="789278"/>
                </a:lnTo>
                <a:lnTo>
                  <a:pt x="308439" y="803546"/>
                </a:lnTo>
                <a:lnTo>
                  <a:pt x="319959" y="815284"/>
                </a:lnTo>
                <a:lnTo>
                  <a:pt x="331429" y="823676"/>
                </a:lnTo>
                <a:lnTo>
                  <a:pt x="344045" y="833756"/>
                </a:lnTo>
                <a:lnTo>
                  <a:pt x="350706" y="837283"/>
                </a:lnTo>
                <a:lnTo>
                  <a:pt x="353816" y="838224"/>
                </a:lnTo>
                <a:lnTo>
                  <a:pt x="356842" y="837899"/>
                </a:lnTo>
                <a:lnTo>
                  <a:pt x="359812" y="836729"/>
                </a:lnTo>
                <a:lnTo>
                  <a:pt x="362744" y="834997"/>
                </a:lnTo>
                <a:lnTo>
                  <a:pt x="368541" y="827992"/>
                </a:lnTo>
                <a:lnTo>
                  <a:pt x="380025" y="807974"/>
                </a:lnTo>
                <a:lnTo>
                  <a:pt x="383840" y="796777"/>
                </a:lnTo>
                <a:lnTo>
                  <a:pt x="388287" y="781692"/>
                </a:lnTo>
                <a:lnTo>
                  <a:pt x="393158" y="764015"/>
                </a:lnTo>
                <a:lnTo>
                  <a:pt x="397357" y="741754"/>
                </a:lnTo>
                <a:lnTo>
                  <a:pt x="401109" y="716435"/>
                </a:lnTo>
                <a:lnTo>
                  <a:pt x="404563" y="689078"/>
                </a:lnTo>
                <a:lnTo>
                  <a:pt x="410940" y="623122"/>
                </a:lnTo>
                <a:lnTo>
                  <a:pt x="413975" y="586865"/>
                </a:lnTo>
                <a:lnTo>
                  <a:pt x="422796" y="431167"/>
                </a:lnTo>
                <a:lnTo>
                  <a:pt x="426029" y="350062"/>
                </a:lnTo>
                <a:lnTo>
                  <a:pt x="426891" y="319100"/>
                </a:lnTo>
                <a:lnTo>
                  <a:pt x="425561" y="280361"/>
                </a:lnTo>
                <a:lnTo>
                  <a:pt x="422770" y="236437"/>
                </a:lnTo>
                <a:lnTo>
                  <a:pt x="416492" y="153661"/>
                </a:lnTo>
                <a:lnTo>
                  <a:pt x="413703" y="104171"/>
                </a:lnTo>
                <a:lnTo>
                  <a:pt x="412006" y="86593"/>
                </a:lnTo>
                <a:lnTo>
                  <a:pt x="409922" y="72016"/>
                </a:lnTo>
                <a:lnTo>
                  <a:pt x="405068" y="47247"/>
                </a:lnTo>
                <a:lnTo>
                  <a:pt x="39432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0"/>
          <p:cNvSpPr/>
          <p:nvPr/>
        </p:nvSpPr>
        <p:spPr>
          <a:xfrm>
            <a:off x="5535023" y="5563552"/>
            <a:ext cx="531630" cy="554844"/>
          </a:xfrm>
          <a:custGeom>
            <a:avLst/>
            <a:gdLst/>
            <a:ahLst/>
            <a:cxnLst/>
            <a:rect l="0" t="0" r="0" b="0"/>
            <a:pathLst>
              <a:path w="531630" h="554844">
                <a:moveTo>
                  <a:pt x="125684" y="0"/>
                </a:moveTo>
                <a:lnTo>
                  <a:pt x="102930" y="4551"/>
                </a:lnTo>
                <a:lnTo>
                  <a:pt x="89218" y="9325"/>
                </a:lnTo>
                <a:lnTo>
                  <a:pt x="76144" y="17368"/>
                </a:lnTo>
                <a:lnTo>
                  <a:pt x="72655" y="20151"/>
                </a:lnTo>
                <a:lnTo>
                  <a:pt x="63698" y="30863"/>
                </a:lnTo>
                <a:lnTo>
                  <a:pt x="53367" y="45150"/>
                </a:lnTo>
                <a:lnTo>
                  <a:pt x="42426" y="61024"/>
                </a:lnTo>
                <a:lnTo>
                  <a:pt x="33753" y="77605"/>
                </a:lnTo>
                <a:lnTo>
                  <a:pt x="30107" y="86026"/>
                </a:lnTo>
                <a:lnTo>
                  <a:pt x="26723" y="96404"/>
                </a:lnTo>
                <a:lnTo>
                  <a:pt x="23515" y="108084"/>
                </a:lnTo>
                <a:lnTo>
                  <a:pt x="20424" y="120633"/>
                </a:lnTo>
                <a:lnTo>
                  <a:pt x="16459" y="142335"/>
                </a:lnTo>
                <a:lnTo>
                  <a:pt x="6972" y="202008"/>
                </a:lnTo>
                <a:lnTo>
                  <a:pt x="3680" y="233732"/>
                </a:lnTo>
                <a:lnTo>
                  <a:pt x="1486" y="265359"/>
                </a:lnTo>
                <a:lnTo>
                  <a:pt x="22" y="296921"/>
                </a:lnTo>
                <a:lnTo>
                  <a:pt x="0" y="322725"/>
                </a:lnTo>
                <a:lnTo>
                  <a:pt x="937" y="344690"/>
                </a:lnTo>
                <a:lnTo>
                  <a:pt x="2514" y="364096"/>
                </a:lnTo>
                <a:lnTo>
                  <a:pt x="4519" y="380843"/>
                </a:lnTo>
                <a:lnTo>
                  <a:pt x="6807" y="395818"/>
                </a:lnTo>
                <a:lnTo>
                  <a:pt x="17324" y="451778"/>
                </a:lnTo>
                <a:lnTo>
                  <a:pt x="22011" y="464063"/>
                </a:lnTo>
                <a:lnTo>
                  <a:pt x="27994" y="475110"/>
                </a:lnTo>
                <a:lnTo>
                  <a:pt x="34840" y="485333"/>
                </a:lnTo>
                <a:lnTo>
                  <a:pt x="42261" y="495005"/>
                </a:lnTo>
                <a:lnTo>
                  <a:pt x="50067" y="504311"/>
                </a:lnTo>
                <a:lnTo>
                  <a:pt x="58127" y="513373"/>
                </a:lnTo>
                <a:lnTo>
                  <a:pt x="67311" y="521318"/>
                </a:lnTo>
                <a:lnTo>
                  <a:pt x="77244" y="528521"/>
                </a:lnTo>
                <a:lnTo>
                  <a:pt x="87676" y="535227"/>
                </a:lnTo>
                <a:lnTo>
                  <a:pt x="99393" y="540651"/>
                </a:lnTo>
                <a:lnTo>
                  <a:pt x="111967" y="545219"/>
                </a:lnTo>
                <a:lnTo>
                  <a:pt x="125112" y="549217"/>
                </a:lnTo>
                <a:lnTo>
                  <a:pt x="138638" y="551882"/>
                </a:lnTo>
                <a:lnTo>
                  <a:pt x="152417" y="553659"/>
                </a:lnTo>
                <a:lnTo>
                  <a:pt x="166366" y="554843"/>
                </a:lnTo>
                <a:lnTo>
                  <a:pt x="181381" y="554681"/>
                </a:lnTo>
                <a:lnTo>
                  <a:pt x="197105" y="553619"/>
                </a:lnTo>
                <a:lnTo>
                  <a:pt x="213303" y="551960"/>
                </a:lnTo>
                <a:lnTo>
                  <a:pt x="229817" y="548948"/>
                </a:lnTo>
                <a:lnTo>
                  <a:pt x="246541" y="545035"/>
                </a:lnTo>
                <a:lnTo>
                  <a:pt x="263406" y="540522"/>
                </a:lnTo>
                <a:lnTo>
                  <a:pt x="279411" y="534656"/>
                </a:lnTo>
                <a:lnTo>
                  <a:pt x="294843" y="527887"/>
                </a:lnTo>
                <a:lnTo>
                  <a:pt x="358383" y="496492"/>
                </a:lnTo>
                <a:lnTo>
                  <a:pt x="373209" y="487205"/>
                </a:lnTo>
                <a:lnTo>
                  <a:pt x="386903" y="477203"/>
                </a:lnTo>
                <a:lnTo>
                  <a:pt x="399842" y="466726"/>
                </a:lnTo>
                <a:lnTo>
                  <a:pt x="412279" y="454978"/>
                </a:lnTo>
                <a:lnTo>
                  <a:pt x="424380" y="442384"/>
                </a:lnTo>
                <a:lnTo>
                  <a:pt x="436257" y="429225"/>
                </a:lnTo>
                <a:lnTo>
                  <a:pt x="459614" y="401905"/>
                </a:lnTo>
                <a:lnTo>
                  <a:pt x="471177" y="387951"/>
                </a:lnTo>
                <a:lnTo>
                  <a:pt x="481743" y="372934"/>
                </a:lnTo>
                <a:lnTo>
                  <a:pt x="491644" y="357208"/>
                </a:lnTo>
                <a:lnTo>
                  <a:pt x="501102" y="341009"/>
                </a:lnTo>
                <a:lnTo>
                  <a:pt x="508360" y="324494"/>
                </a:lnTo>
                <a:lnTo>
                  <a:pt x="514151" y="307770"/>
                </a:lnTo>
                <a:lnTo>
                  <a:pt x="518965" y="290905"/>
                </a:lnTo>
                <a:lnTo>
                  <a:pt x="523126" y="273947"/>
                </a:lnTo>
                <a:lnTo>
                  <a:pt x="526853" y="256926"/>
                </a:lnTo>
                <a:lnTo>
                  <a:pt x="530290" y="239864"/>
                </a:lnTo>
                <a:lnTo>
                  <a:pt x="531629" y="222775"/>
                </a:lnTo>
                <a:lnTo>
                  <a:pt x="531569" y="205666"/>
                </a:lnTo>
                <a:lnTo>
                  <a:pt x="530576" y="188546"/>
                </a:lnTo>
                <a:lnTo>
                  <a:pt x="528010" y="172370"/>
                </a:lnTo>
                <a:lnTo>
                  <a:pt x="524394" y="156824"/>
                </a:lnTo>
                <a:lnTo>
                  <a:pt x="520078" y="141697"/>
                </a:lnTo>
                <a:lnTo>
                  <a:pt x="515296" y="127802"/>
                </a:lnTo>
                <a:lnTo>
                  <a:pt x="510203" y="114729"/>
                </a:lnTo>
                <a:lnTo>
                  <a:pt x="504902" y="102204"/>
                </a:lnTo>
                <a:lnTo>
                  <a:pt x="497559" y="90043"/>
                </a:lnTo>
                <a:lnTo>
                  <a:pt x="488853" y="78126"/>
                </a:lnTo>
                <a:lnTo>
                  <a:pt x="479240" y="66372"/>
                </a:lnTo>
                <a:lnTo>
                  <a:pt x="469020" y="55678"/>
                </a:lnTo>
                <a:lnTo>
                  <a:pt x="458397" y="45691"/>
                </a:lnTo>
                <a:lnTo>
                  <a:pt x="447506" y="36176"/>
                </a:lnTo>
                <a:lnTo>
                  <a:pt x="434529" y="27927"/>
                </a:lnTo>
                <a:lnTo>
                  <a:pt x="420163" y="20524"/>
                </a:lnTo>
                <a:lnTo>
                  <a:pt x="404871" y="13682"/>
                </a:lnTo>
                <a:lnTo>
                  <a:pt x="388961" y="9121"/>
                </a:lnTo>
                <a:lnTo>
                  <a:pt x="372640" y="6081"/>
                </a:lnTo>
                <a:lnTo>
                  <a:pt x="356044" y="4054"/>
                </a:lnTo>
                <a:lnTo>
                  <a:pt x="339264" y="3655"/>
                </a:lnTo>
                <a:lnTo>
                  <a:pt x="322364" y="4342"/>
                </a:lnTo>
                <a:lnTo>
                  <a:pt x="305381" y="5752"/>
                </a:lnTo>
                <a:lnTo>
                  <a:pt x="288345" y="7645"/>
                </a:lnTo>
                <a:lnTo>
                  <a:pt x="254175" y="12288"/>
                </a:lnTo>
                <a:lnTo>
                  <a:pt x="237062" y="16764"/>
                </a:lnTo>
                <a:lnTo>
                  <a:pt x="219938" y="22607"/>
                </a:lnTo>
                <a:lnTo>
                  <a:pt x="202808" y="29358"/>
                </a:lnTo>
                <a:lnTo>
                  <a:pt x="188530" y="36717"/>
                </a:lnTo>
                <a:lnTo>
                  <a:pt x="176154" y="44481"/>
                </a:lnTo>
                <a:lnTo>
                  <a:pt x="165046" y="52514"/>
                </a:lnTo>
                <a:lnTo>
                  <a:pt x="155735" y="59774"/>
                </a:lnTo>
                <a:lnTo>
                  <a:pt x="147623" y="66520"/>
                </a:lnTo>
                <a:lnTo>
                  <a:pt x="125684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11"/>
          <p:cNvSpPr/>
          <p:nvPr/>
        </p:nvSpPr>
        <p:spPr>
          <a:xfrm>
            <a:off x="7915275" y="5452110"/>
            <a:ext cx="454343" cy="702945"/>
          </a:xfrm>
          <a:custGeom>
            <a:avLst/>
            <a:gdLst/>
            <a:ahLst/>
            <a:cxnLst/>
            <a:rect l="0" t="0" r="0" b="0"/>
            <a:pathLst>
              <a:path w="454343" h="702945">
                <a:moveTo>
                  <a:pt x="0" y="702944"/>
                </a:moveTo>
                <a:lnTo>
                  <a:pt x="4550" y="684742"/>
                </a:lnTo>
                <a:lnTo>
                  <a:pt x="11865" y="670724"/>
                </a:lnTo>
                <a:lnTo>
                  <a:pt x="22418" y="653382"/>
                </a:lnTo>
                <a:lnTo>
                  <a:pt x="29233" y="639423"/>
                </a:lnTo>
                <a:lnTo>
                  <a:pt x="36634" y="623449"/>
                </a:lnTo>
                <a:lnTo>
                  <a:pt x="45377" y="608037"/>
                </a:lnTo>
                <a:lnTo>
                  <a:pt x="55016" y="593001"/>
                </a:lnTo>
                <a:lnTo>
                  <a:pt x="65253" y="578214"/>
                </a:lnTo>
                <a:lnTo>
                  <a:pt x="74934" y="561688"/>
                </a:lnTo>
                <a:lnTo>
                  <a:pt x="84246" y="544004"/>
                </a:lnTo>
                <a:lnTo>
                  <a:pt x="93312" y="525547"/>
                </a:lnTo>
                <a:lnTo>
                  <a:pt x="103165" y="507527"/>
                </a:lnTo>
                <a:lnTo>
                  <a:pt x="113545" y="489799"/>
                </a:lnTo>
                <a:lnTo>
                  <a:pt x="135236" y="453908"/>
                </a:lnTo>
                <a:lnTo>
                  <a:pt x="157577" y="415732"/>
                </a:lnTo>
                <a:lnTo>
                  <a:pt x="262683" y="245385"/>
                </a:lnTo>
                <a:lnTo>
                  <a:pt x="279897" y="218835"/>
                </a:lnTo>
                <a:lnTo>
                  <a:pt x="349575" y="116181"/>
                </a:lnTo>
                <a:lnTo>
                  <a:pt x="361637" y="97456"/>
                </a:lnTo>
                <a:lnTo>
                  <a:pt x="372537" y="82116"/>
                </a:lnTo>
                <a:lnTo>
                  <a:pt x="382661" y="69031"/>
                </a:lnTo>
                <a:lnTo>
                  <a:pt x="392267" y="57450"/>
                </a:lnTo>
                <a:lnTo>
                  <a:pt x="402481" y="46872"/>
                </a:lnTo>
                <a:lnTo>
                  <a:pt x="413101" y="36963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2"/>
          <p:cNvSpPr/>
          <p:nvPr/>
        </p:nvSpPr>
        <p:spPr>
          <a:xfrm>
            <a:off x="7606665" y="5220652"/>
            <a:ext cx="540068" cy="540069"/>
          </a:xfrm>
          <a:custGeom>
            <a:avLst/>
            <a:gdLst/>
            <a:ahLst/>
            <a:cxnLst/>
            <a:rect l="0" t="0" r="0" b="0"/>
            <a:pathLst>
              <a:path w="540068" h="540069">
                <a:moveTo>
                  <a:pt x="540067" y="540068"/>
                </a:moveTo>
                <a:lnTo>
                  <a:pt x="540067" y="498927"/>
                </a:lnTo>
                <a:lnTo>
                  <a:pt x="537527" y="488128"/>
                </a:lnTo>
                <a:lnTo>
                  <a:pt x="533223" y="476026"/>
                </a:lnTo>
                <a:lnTo>
                  <a:pt x="528136" y="461122"/>
                </a:lnTo>
                <a:lnTo>
                  <a:pt x="517620" y="444973"/>
                </a:lnTo>
                <a:lnTo>
                  <a:pt x="510815" y="436667"/>
                </a:lnTo>
                <a:lnTo>
                  <a:pt x="495634" y="417276"/>
                </a:lnTo>
                <a:lnTo>
                  <a:pt x="487585" y="406772"/>
                </a:lnTo>
                <a:lnTo>
                  <a:pt x="478409" y="395959"/>
                </a:lnTo>
                <a:lnTo>
                  <a:pt x="468482" y="384940"/>
                </a:lnTo>
                <a:lnTo>
                  <a:pt x="446339" y="361584"/>
                </a:lnTo>
                <a:lnTo>
                  <a:pt x="420622" y="335330"/>
                </a:lnTo>
                <a:lnTo>
                  <a:pt x="401382" y="317851"/>
                </a:lnTo>
                <a:lnTo>
                  <a:pt x="329007" y="256103"/>
                </a:lnTo>
                <a:lnTo>
                  <a:pt x="182955" y="134714"/>
                </a:lnTo>
                <a:lnTo>
                  <a:pt x="150546" y="109812"/>
                </a:lnTo>
                <a:lnTo>
                  <a:pt x="123223" y="90353"/>
                </a:lnTo>
                <a:lnTo>
                  <a:pt x="79530" y="61112"/>
                </a:lnTo>
                <a:lnTo>
                  <a:pt x="62545" y="4931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3"/>
          <p:cNvSpPr/>
          <p:nvPr/>
        </p:nvSpPr>
        <p:spPr>
          <a:xfrm>
            <a:off x="8255502" y="5452261"/>
            <a:ext cx="302489" cy="377040"/>
          </a:xfrm>
          <a:custGeom>
            <a:avLst/>
            <a:gdLst/>
            <a:ahLst/>
            <a:cxnLst/>
            <a:rect l="0" t="0" r="0" b="0"/>
            <a:pathLst>
              <a:path w="302489" h="377040">
                <a:moveTo>
                  <a:pt x="28390" y="197016"/>
                </a:moveTo>
                <a:lnTo>
                  <a:pt x="46594" y="187915"/>
                </a:lnTo>
                <a:lnTo>
                  <a:pt x="53861" y="185233"/>
                </a:lnTo>
                <a:lnTo>
                  <a:pt x="60610" y="183446"/>
                </a:lnTo>
                <a:lnTo>
                  <a:pt x="67015" y="182254"/>
                </a:lnTo>
                <a:lnTo>
                  <a:pt x="74143" y="180507"/>
                </a:lnTo>
                <a:lnTo>
                  <a:pt x="81751" y="178391"/>
                </a:lnTo>
                <a:lnTo>
                  <a:pt x="97826" y="173498"/>
                </a:lnTo>
                <a:lnTo>
                  <a:pt x="165583" y="151270"/>
                </a:lnTo>
                <a:lnTo>
                  <a:pt x="175098" y="147469"/>
                </a:lnTo>
                <a:lnTo>
                  <a:pt x="185251" y="143030"/>
                </a:lnTo>
                <a:lnTo>
                  <a:pt x="212662" y="130220"/>
                </a:lnTo>
                <a:lnTo>
                  <a:pt x="219819" y="126768"/>
                </a:lnTo>
                <a:lnTo>
                  <a:pt x="229352" y="121609"/>
                </a:lnTo>
                <a:lnTo>
                  <a:pt x="252644" y="108257"/>
                </a:lnTo>
                <a:lnTo>
                  <a:pt x="262664" y="101648"/>
                </a:lnTo>
                <a:lnTo>
                  <a:pt x="271251" y="95337"/>
                </a:lnTo>
                <a:lnTo>
                  <a:pt x="278880" y="89226"/>
                </a:lnTo>
                <a:lnTo>
                  <a:pt x="284918" y="84198"/>
                </a:lnTo>
                <a:lnTo>
                  <a:pt x="294168" y="76072"/>
                </a:lnTo>
                <a:lnTo>
                  <a:pt x="297015" y="71620"/>
                </a:lnTo>
                <a:lnTo>
                  <a:pt x="300178" y="61591"/>
                </a:lnTo>
                <a:lnTo>
                  <a:pt x="301585" y="53325"/>
                </a:lnTo>
                <a:lnTo>
                  <a:pt x="302210" y="45523"/>
                </a:lnTo>
                <a:lnTo>
                  <a:pt x="302488" y="35706"/>
                </a:lnTo>
                <a:lnTo>
                  <a:pt x="301609" y="31373"/>
                </a:lnTo>
                <a:lnTo>
                  <a:pt x="298093" y="24020"/>
                </a:lnTo>
                <a:lnTo>
                  <a:pt x="290759" y="14525"/>
                </a:lnTo>
                <a:lnTo>
                  <a:pt x="282793" y="8594"/>
                </a:lnTo>
                <a:lnTo>
                  <a:pt x="278002" y="5679"/>
                </a:lnTo>
                <a:lnTo>
                  <a:pt x="272903" y="3735"/>
                </a:lnTo>
                <a:lnTo>
                  <a:pt x="267599" y="2440"/>
                </a:lnTo>
                <a:lnTo>
                  <a:pt x="262157" y="1576"/>
                </a:lnTo>
                <a:lnTo>
                  <a:pt x="255673" y="1000"/>
                </a:lnTo>
                <a:lnTo>
                  <a:pt x="248492" y="616"/>
                </a:lnTo>
                <a:lnTo>
                  <a:pt x="233845" y="190"/>
                </a:lnTo>
                <a:lnTo>
                  <a:pt x="220986" y="0"/>
                </a:lnTo>
                <a:lnTo>
                  <a:pt x="212984" y="1855"/>
                </a:lnTo>
                <a:lnTo>
                  <a:pt x="203841" y="4996"/>
                </a:lnTo>
                <a:lnTo>
                  <a:pt x="193935" y="8995"/>
                </a:lnTo>
                <a:lnTo>
                  <a:pt x="184473" y="13566"/>
                </a:lnTo>
                <a:lnTo>
                  <a:pt x="175308" y="18519"/>
                </a:lnTo>
                <a:lnTo>
                  <a:pt x="166340" y="23726"/>
                </a:lnTo>
                <a:lnTo>
                  <a:pt x="146216" y="34591"/>
                </a:lnTo>
                <a:lnTo>
                  <a:pt x="135516" y="40155"/>
                </a:lnTo>
                <a:lnTo>
                  <a:pt x="125525" y="45769"/>
                </a:lnTo>
                <a:lnTo>
                  <a:pt x="116007" y="51418"/>
                </a:lnTo>
                <a:lnTo>
                  <a:pt x="106803" y="57088"/>
                </a:lnTo>
                <a:lnTo>
                  <a:pt x="97812" y="63726"/>
                </a:lnTo>
                <a:lnTo>
                  <a:pt x="88959" y="71009"/>
                </a:lnTo>
                <a:lnTo>
                  <a:pt x="80199" y="78721"/>
                </a:lnTo>
                <a:lnTo>
                  <a:pt x="71502" y="86720"/>
                </a:lnTo>
                <a:lnTo>
                  <a:pt x="54218" y="103228"/>
                </a:lnTo>
                <a:lnTo>
                  <a:pt x="46561" y="112583"/>
                </a:lnTo>
                <a:lnTo>
                  <a:pt x="39552" y="122630"/>
                </a:lnTo>
                <a:lnTo>
                  <a:pt x="32975" y="133138"/>
                </a:lnTo>
                <a:lnTo>
                  <a:pt x="26683" y="143954"/>
                </a:lnTo>
                <a:lnTo>
                  <a:pt x="14614" y="166130"/>
                </a:lnTo>
                <a:lnTo>
                  <a:pt x="9681" y="177378"/>
                </a:lnTo>
                <a:lnTo>
                  <a:pt x="5441" y="188686"/>
                </a:lnTo>
                <a:lnTo>
                  <a:pt x="1659" y="200036"/>
                </a:lnTo>
                <a:lnTo>
                  <a:pt x="92" y="211411"/>
                </a:lnTo>
                <a:lnTo>
                  <a:pt x="0" y="222806"/>
                </a:lnTo>
                <a:lnTo>
                  <a:pt x="891" y="234212"/>
                </a:lnTo>
                <a:lnTo>
                  <a:pt x="2437" y="244673"/>
                </a:lnTo>
                <a:lnTo>
                  <a:pt x="4421" y="254505"/>
                </a:lnTo>
                <a:lnTo>
                  <a:pt x="6695" y="263917"/>
                </a:lnTo>
                <a:lnTo>
                  <a:pt x="10117" y="274002"/>
                </a:lnTo>
                <a:lnTo>
                  <a:pt x="14303" y="284535"/>
                </a:lnTo>
                <a:lnTo>
                  <a:pt x="18998" y="295367"/>
                </a:lnTo>
                <a:lnTo>
                  <a:pt x="24987" y="304494"/>
                </a:lnTo>
                <a:lnTo>
                  <a:pt x="31836" y="312483"/>
                </a:lnTo>
                <a:lnTo>
                  <a:pt x="39260" y="319714"/>
                </a:lnTo>
                <a:lnTo>
                  <a:pt x="47067" y="326440"/>
                </a:lnTo>
                <a:lnTo>
                  <a:pt x="55129" y="332828"/>
                </a:lnTo>
                <a:lnTo>
                  <a:pt x="63361" y="338992"/>
                </a:lnTo>
                <a:lnTo>
                  <a:pt x="80127" y="350922"/>
                </a:lnTo>
                <a:lnTo>
                  <a:pt x="88600" y="356770"/>
                </a:lnTo>
                <a:lnTo>
                  <a:pt x="97104" y="361621"/>
                </a:lnTo>
                <a:lnTo>
                  <a:pt x="105633" y="365808"/>
                </a:lnTo>
                <a:lnTo>
                  <a:pt x="131260" y="3770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4"/>
          <p:cNvSpPr/>
          <p:nvPr/>
        </p:nvSpPr>
        <p:spPr>
          <a:xfrm>
            <a:off x="8569025" y="5404308"/>
            <a:ext cx="348313" cy="545008"/>
          </a:xfrm>
          <a:custGeom>
            <a:avLst/>
            <a:gdLst/>
            <a:ahLst/>
            <a:cxnLst/>
            <a:rect l="0" t="0" r="0" b="0"/>
            <a:pathLst>
              <a:path w="348313" h="545008">
                <a:moveTo>
                  <a:pt x="229217" y="4939"/>
                </a:moveTo>
                <a:lnTo>
                  <a:pt x="211014" y="389"/>
                </a:lnTo>
                <a:lnTo>
                  <a:pt x="202794" y="0"/>
                </a:lnTo>
                <a:lnTo>
                  <a:pt x="194457" y="694"/>
                </a:lnTo>
                <a:lnTo>
                  <a:pt x="186041" y="2109"/>
                </a:lnTo>
                <a:lnTo>
                  <a:pt x="178525" y="3053"/>
                </a:lnTo>
                <a:lnTo>
                  <a:pt x="171610" y="3681"/>
                </a:lnTo>
                <a:lnTo>
                  <a:pt x="165095" y="4101"/>
                </a:lnTo>
                <a:lnTo>
                  <a:pt x="156942" y="5333"/>
                </a:lnTo>
                <a:lnTo>
                  <a:pt x="147696" y="7107"/>
                </a:lnTo>
                <a:lnTo>
                  <a:pt x="137722" y="9242"/>
                </a:lnTo>
                <a:lnTo>
                  <a:pt x="128215" y="11618"/>
                </a:lnTo>
                <a:lnTo>
                  <a:pt x="119020" y="14153"/>
                </a:lnTo>
                <a:lnTo>
                  <a:pt x="101183" y="19512"/>
                </a:lnTo>
                <a:lnTo>
                  <a:pt x="83731" y="25069"/>
                </a:lnTo>
                <a:lnTo>
                  <a:pt x="75076" y="28836"/>
                </a:lnTo>
                <a:lnTo>
                  <a:pt x="66450" y="33253"/>
                </a:lnTo>
                <a:lnTo>
                  <a:pt x="57840" y="38103"/>
                </a:lnTo>
                <a:lnTo>
                  <a:pt x="50196" y="43241"/>
                </a:lnTo>
                <a:lnTo>
                  <a:pt x="43195" y="48571"/>
                </a:lnTo>
                <a:lnTo>
                  <a:pt x="36623" y="54030"/>
                </a:lnTo>
                <a:lnTo>
                  <a:pt x="30336" y="59573"/>
                </a:lnTo>
                <a:lnTo>
                  <a:pt x="18271" y="70814"/>
                </a:lnTo>
                <a:lnTo>
                  <a:pt x="9098" y="84699"/>
                </a:lnTo>
                <a:lnTo>
                  <a:pt x="2799" y="99443"/>
                </a:lnTo>
                <a:lnTo>
                  <a:pt x="0" y="112346"/>
                </a:lnTo>
                <a:lnTo>
                  <a:pt x="1296" y="126971"/>
                </a:lnTo>
                <a:lnTo>
                  <a:pt x="5998" y="142996"/>
                </a:lnTo>
                <a:lnTo>
                  <a:pt x="14439" y="159643"/>
                </a:lnTo>
                <a:lnTo>
                  <a:pt x="20309" y="168082"/>
                </a:lnTo>
                <a:lnTo>
                  <a:pt x="27080" y="176566"/>
                </a:lnTo>
                <a:lnTo>
                  <a:pt x="34452" y="185080"/>
                </a:lnTo>
                <a:lnTo>
                  <a:pt x="43177" y="193613"/>
                </a:lnTo>
                <a:lnTo>
                  <a:pt x="52802" y="202159"/>
                </a:lnTo>
                <a:lnTo>
                  <a:pt x="63030" y="210714"/>
                </a:lnTo>
                <a:lnTo>
                  <a:pt x="79373" y="222133"/>
                </a:lnTo>
                <a:lnTo>
                  <a:pt x="99793" y="235460"/>
                </a:lnTo>
                <a:lnTo>
                  <a:pt x="122932" y="250060"/>
                </a:lnTo>
                <a:lnTo>
                  <a:pt x="184202" y="286601"/>
                </a:lnTo>
                <a:lnTo>
                  <a:pt x="219210" y="307014"/>
                </a:lnTo>
                <a:lnTo>
                  <a:pt x="245405" y="323480"/>
                </a:lnTo>
                <a:lnTo>
                  <a:pt x="265727" y="337314"/>
                </a:lnTo>
                <a:lnTo>
                  <a:pt x="295926" y="359354"/>
                </a:lnTo>
                <a:lnTo>
                  <a:pt x="318874" y="375499"/>
                </a:lnTo>
                <a:lnTo>
                  <a:pt x="327088" y="382472"/>
                </a:lnTo>
                <a:lnTo>
                  <a:pt x="333516" y="389025"/>
                </a:lnTo>
                <a:lnTo>
                  <a:pt x="338755" y="395299"/>
                </a:lnTo>
                <a:lnTo>
                  <a:pt x="342248" y="401386"/>
                </a:lnTo>
                <a:lnTo>
                  <a:pt x="346128" y="413231"/>
                </a:lnTo>
                <a:lnTo>
                  <a:pt x="347853" y="424845"/>
                </a:lnTo>
                <a:lnTo>
                  <a:pt x="348312" y="430609"/>
                </a:lnTo>
                <a:lnTo>
                  <a:pt x="346714" y="435404"/>
                </a:lnTo>
                <a:lnTo>
                  <a:pt x="343744" y="439553"/>
                </a:lnTo>
                <a:lnTo>
                  <a:pt x="335363" y="447656"/>
                </a:lnTo>
                <a:lnTo>
                  <a:pt x="325288" y="457607"/>
                </a:lnTo>
                <a:lnTo>
                  <a:pt x="318029" y="461976"/>
                </a:lnTo>
                <a:lnTo>
                  <a:pt x="309380" y="465840"/>
                </a:lnTo>
                <a:lnTo>
                  <a:pt x="299804" y="469369"/>
                </a:lnTo>
                <a:lnTo>
                  <a:pt x="288657" y="472674"/>
                </a:lnTo>
                <a:lnTo>
                  <a:pt x="276464" y="475829"/>
                </a:lnTo>
                <a:lnTo>
                  <a:pt x="168064" y="501391"/>
                </a:lnTo>
                <a:lnTo>
                  <a:pt x="137967" y="509262"/>
                </a:lnTo>
                <a:lnTo>
                  <a:pt x="113139" y="516415"/>
                </a:lnTo>
                <a:lnTo>
                  <a:pt x="23477" y="545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054" y="685800"/>
            <a:ext cx="860189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44"/>
          <p:cNvSpPr/>
          <p:nvPr/>
        </p:nvSpPr>
        <p:spPr>
          <a:xfrm>
            <a:off x="633154" y="4183535"/>
            <a:ext cx="389202" cy="496897"/>
          </a:xfrm>
          <a:custGeom>
            <a:avLst/>
            <a:gdLst/>
            <a:ahLst/>
            <a:cxnLst/>
            <a:rect l="0" t="0" r="0" b="0"/>
            <a:pathLst>
              <a:path w="389202" h="496897">
                <a:moveTo>
                  <a:pt x="21213" y="102715"/>
                </a:moveTo>
                <a:lnTo>
                  <a:pt x="16662" y="102715"/>
                </a:lnTo>
                <a:lnTo>
                  <a:pt x="15322" y="103667"/>
                </a:lnTo>
                <a:lnTo>
                  <a:pt x="14428" y="105255"/>
                </a:lnTo>
                <a:lnTo>
                  <a:pt x="13832" y="107265"/>
                </a:lnTo>
                <a:lnTo>
                  <a:pt x="15710" y="122200"/>
                </a:lnTo>
                <a:lnTo>
                  <a:pt x="17544" y="132849"/>
                </a:lnTo>
                <a:lnTo>
                  <a:pt x="18767" y="141855"/>
                </a:lnTo>
                <a:lnTo>
                  <a:pt x="20126" y="156940"/>
                </a:lnTo>
                <a:lnTo>
                  <a:pt x="20730" y="185235"/>
                </a:lnTo>
                <a:lnTo>
                  <a:pt x="20891" y="203448"/>
                </a:lnTo>
                <a:lnTo>
                  <a:pt x="21951" y="227973"/>
                </a:lnTo>
                <a:lnTo>
                  <a:pt x="25668" y="288242"/>
                </a:lnTo>
                <a:lnTo>
                  <a:pt x="27993" y="311172"/>
                </a:lnTo>
                <a:lnTo>
                  <a:pt x="30496" y="328364"/>
                </a:lnTo>
                <a:lnTo>
                  <a:pt x="33116" y="341730"/>
                </a:lnTo>
                <a:lnTo>
                  <a:pt x="34864" y="353498"/>
                </a:lnTo>
                <a:lnTo>
                  <a:pt x="36028" y="364202"/>
                </a:lnTo>
                <a:lnTo>
                  <a:pt x="37323" y="381808"/>
                </a:lnTo>
                <a:lnTo>
                  <a:pt x="37898" y="392809"/>
                </a:lnTo>
                <a:lnTo>
                  <a:pt x="38153" y="403413"/>
                </a:lnTo>
                <a:lnTo>
                  <a:pt x="38346" y="426313"/>
                </a:lnTo>
                <a:lnTo>
                  <a:pt x="37397" y="426080"/>
                </a:lnTo>
                <a:lnTo>
                  <a:pt x="33803" y="423280"/>
                </a:lnTo>
                <a:lnTo>
                  <a:pt x="32464" y="421200"/>
                </a:lnTo>
                <a:lnTo>
                  <a:pt x="29627" y="413721"/>
                </a:lnTo>
                <a:lnTo>
                  <a:pt x="25587" y="408263"/>
                </a:lnTo>
                <a:lnTo>
                  <a:pt x="24129" y="404520"/>
                </a:lnTo>
                <a:lnTo>
                  <a:pt x="21124" y="390153"/>
                </a:lnTo>
                <a:lnTo>
                  <a:pt x="17046" y="379372"/>
                </a:lnTo>
                <a:lnTo>
                  <a:pt x="14599" y="368231"/>
                </a:lnTo>
                <a:lnTo>
                  <a:pt x="12558" y="355977"/>
                </a:lnTo>
                <a:lnTo>
                  <a:pt x="8476" y="341005"/>
                </a:lnTo>
                <a:lnTo>
                  <a:pt x="6054" y="327297"/>
                </a:lnTo>
                <a:lnTo>
                  <a:pt x="823" y="289207"/>
                </a:lnTo>
                <a:lnTo>
                  <a:pt x="0" y="269905"/>
                </a:lnTo>
                <a:lnTo>
                  <a:pt x="403" y="251323"/>
                </a:lnTo>
                <a:lnTo>
                  <a:pt x="1625" y="233219"/>
                </a:lnTo>
                <a:lnTo>
                  <a:pt x="4344" y="210673"/>
                </a:lnTo>
                <a:lnTo>
                  <a:pt x="12446" y="157681"/>
                </a:lnTo>
                <a:lnTo>
                  <a:pt x="16321" y="136501"/>
                </a:lnTo>
                <a:lnTo>
                  <a:pt x="19856" y="119524"/>
                </a:lnTo>
                <a:lnTo>
                  <a:pt x="23166" y="105348"/>
                </a:lnTo>
                <a:lnTo>
                  <a:pt x="28230" y="92088"/>
                </a:lnTo>
                <a:lnTo>
                  <a:pt x="34464" y="79438"/>
                </a:lnTo>
                <a:lnTo>
                  <a:pt x="41477" y="67194"/>
                </a:lnTo>
                <a:lnTo>
                  <a:pt x="48057" y="57127"/>
                </a:lnTo>
                <a:lnTo>
                  <a:pt x="54349" y="48510"/>
                </a:lnTo>
                <a:lnTo>
                  <a:pt x="65468" y="34809"/>
                </a:lnTo>
                <a:lnTo>
                  <a:pt x="73584" y="25544"/>
                </a:lnTo>
                <a:lnTo>
                  <a:pt x="82906" y="18252"/>
                </a:lnTo>
                <a:lnTo>
                  <a:pt x="93400" y="11836"/>
                </a:lnTo>
                <a:lnTo>
                  <a:pt x="104413" y="5809"/>
                </a:lnTo>
                <a:lnTo>
                  <a:pt x="110970" y="3821"/>
                </a:lnTo>
                <a:lnTo>
                  <a:pt x="118198" y="2495"/>
                </a:lnTo>
                <a:lnTo>
                  <a:pt x="125875" y="1612"/>
                </a:lnTo>
                <a:lnTo>
                  <a:pt x="132898" y="1023"/>
                </a:lnTo>
                <a:lnTo>
                  <a:pt x="139484" y="630"/>
                </a:lnTo>
                <a:lnTo>
                  <a:pt x="150931" y="194"/>
                </a:lnTo>
                <a:lnTo>
                  <a:pt x="159193" y="0"/>
                </a:lnTo>
                <a:lnTo>
                  <a:pt x="171120" y="2454"/>
                </a:lnTo>
                <a:lnTo>
                  <a:pt x="178301" y="4441"/>
                </a:lnTo>
                <a:lnTo>
                  <a:pt x="184993" y="6719"/>
                </a:lnTo>
                <a:lnTo>
                  <a:pt x="191360" y="9190"/>
                </a:lnTo>
                <a:lnTo>
                  <a:pt x="202561" y="14476"/>
                </a:lnTo>
                <a:lnTo>
                  <a:pt x="210715" y="20000"/>
                </a:lnTo>
                <a:lnTo>
                  <a:pt x="217513" y="28170"/>
                </a:lnTo>
                <a:lnTo>
                  <a:pt x="220660" y="33016"/>
                </a:lnTo>
                <a:lnTo>
                  <a:pt x="224156" y="43480"/>
                </a:lnTo>
                <a:lnTo>
                  <a:pt x="226662" y="54480"/>
                </a:lnTo>
                <a:lnTo>
                  <a:pt x="230951" y="65720"/>
                </a:lnTo>
                <a:lnTo>
                  <a:pt x="231524" y="72336"/>
                </a:lnTo>
                <a:lnTo>
                  <a:pt x="229619" y="87308"/>
                </a:lnTo>
                <a:lnTo>
                  <a:pt x="225598" y="100948"/>
                </a:lnTo>
                <a:lnTo>
                  <a:pt x="223192" y="107251"/>
                </a:lnTo>
                <a:lnTo>
                  <a:pt x="218731" y="117169"/>
                </a:lnTo>
                <a:lnTo>
                  <a:pt x="206154" y="143429"/>
                </a:lnTo>
                <a:lnTo>
                  <a:pt x="197847" y="158432"/>
                </a:lnTo>
                <a:lnTo>
                  <a:pt x="188499" y="174150"/>
                </a:lnTo>
                <a:lnTo>
                  <a:pt x="178457" y="190343"/>
                </a:lnTo>
                <a:lnTo>
                  <a:pt x="168905" y="203996"/>
                </a:lnTo>
                <a:lnTo>
                  <a:pt x="159679" y="215955"/>
                </a:lnTo>
                <a:lnTo>
                  <a:pt x="150671" y="226786"/>
                </a:lnTo>
                <a:lnTo>
                  <a:pt x="140856" y="236864"/>
                </a:lnTo>
                <a:lnTo>
                  <a:pt x="130502" y="246440"/>
                </a:lnTo>
                <a:lnTo>
                  <a:pt x="119790" y="255682"/>
                </a:lnTo>
                <a:lnTo>
                  <a:pt x="110744" y="263748"/>
                </a:lnTo>
                <a:lnTo>
                  <a:pt x="95612" y="277790"/>
                </a:lnTo>
                <a:lnTo>
                  <a:pt x="85077" y="285301"/>
                </a:lnTo>
                <a:lnTo>
                  <a:pt x="66001" y="294673"/>
                </a:lnTo>
                <a:lnTo>
                  <a:pt x="57629" y="297567"/>
                </a:lnTo>
                <a:lnTo>
                  <a:pt x="54063" y="298339"/>
                </a:lnTo>
                <a:lnTo>
                  <a:pt x="51685" y="297901"/>
                </a:lnTo>
                <a:lnTo>
                  <a:pt x="50100" y="296657"/>
                </a:lnTo>
                <a:lnTo>
                  <a:pt x="47557" y="292365"/>
                </a:lnTo>
                <a:lnTo>
                  <a:pt x="48300" y="291061"/>
                </a:lnTo>
                <a:lnTo>
                  <a:pt x="55803" y="282769"/>
                </a:lnTo>
                <a:lnTo>
                  <a:pt x="68019" y="270369"/>
                </a:lnTo>
                <a:lnTo>
                  <a:pt x="74324" y="264967"/>
                </a:lnTo>
                <a:lnTo>
                  <a:pt x="86411" y="256424"/>
                </a:lnTo>
                <a:lnTo>
                  <a:pt x="98132" y="246912"/>
                </a:lnTo>
                <a:lnTo>
                  <a:pt x="109692" y="237287"/>
                </a:lnTo>
                <a:lnTo>
                  <a:pt x="121179" y="229835"/>
                </a:lnTo>
                <a:lnTo>
                  <a:pt x="128815" y="225561"/>
                </a:lnTo>
                <a:lnTo>
                  <a:pt x="155859" y="211398"/>
                </a:lnTo>
                <a:lnTo>
                  <a:pt x="170273" y="204041"/>
                </a:lnTo>
                <a:lnTo>
                  <a:pt x="178689" y="201698"/>
                </a:lnTo>
                <a:lnTo>
                  <a:pt x="188109" y="200136"/>
                </a:lnTo>
                <a:lnTo>
                  <a:pt x="198200" y="199095"/>
                </a:lnTo>
                <a:lnTo>
                  <a:pt x="207784" y="197448"/>
                </a:lnTo>
                <a:lnTo>
                  <a:pt x="217031" y="195398"/>
                </a:lnTo>
                <a:lnTo>
                  <a:pt x="226054" y="193078"/>
                </a:lnTo>
                <a:lnTo>
                  <a:pt x="233973" y="191532"/>
                </a:lnTo>
                <a:lnTo>
                  <a:pt x="241158" y="190501"/>
                </a:lnTo>
                <a:lnTo>
                  <a:pt x="247853" y="189814"/>
                </a:lnTo>
                <a:lnTo>
                  <a:pt x="255174" y="189356"/>
                </a:lnTo>
                <a:lnTo>
                  <a:pt x="270928" y="188847"/>
                </a:lnTo>
                <a:lnTo>
                  <a:pt x="279130" y="189664"/>
                </a:lnTo>
                <a:lnTo>
                  <a:pt x="287455" y="191161"/>
                </a:lnTo>
                <a:lnTo>
                  <a:pt x="295863" y="193111"/>
                </a:lnTo>
                <a:lnTo>
                  <a:pt x="303373" y="194412"/>
                </a:lnTo>
                <a:lnTo>
                  <a:pt x="310284" y="195278"/>
                </a:lnTo>
                <a:lnTo>
                  <a:pt x="316797" y="195856"/>
                </a:lnTo>
                <a:lnTo>
                  <a:pt x="323997" y="198146"/>
                </a:lnTo>
                <a:lnTo>
                  <a:pt x="331654" y="201579"/>
                </a:lnTo>
                <a:lnTo>
                  <a:pt x="339616" y="205771"/>
                </a:lnTo>
                <a:lnTo>
                  <a:pt x="351003" y="212970"/>
                </a:lnTo>
                <a:lnTo>
                  <a:pt x="360191" y="220297"/>
                </a:lnTo>
                <a:lnTo>
                  <a:pt x="370625" y="229904"/>
                </a:lnTo>
                <a:lnTo>
                  <a:pt x="382658" y="241471"/>
                </a:lnTo>
                <a:lnTo>
                  <a:pt x="385049" y="246654"/>
                </a:lnTo>
                <a:lnTo>
                  <a:pt x="387705" y="260033"/>
                </a:lnTo>
                <a:lnTo>
                  <a:pt x="388886" y="272964"/>
                </a:lnTo>
                <a:lnTo>
                  <a:pt x="389201" y="279079"/>
                </a:lnTo>
                <a:lnTo>
                  <a:pt x="387011" y="293494"/>
                </a:lnTo>
                <a:lnTo>
                  <a:pt x="385093" y="301338"/>
                </a:lnTo>
                <a:lnTo>
                  <a:pt x="382862" y="309425"/>
                </a:lnTo>
                <a:lnTo>
                  <a:pt x="377843" y="326031"/>
                </a:lnTo>
                <a:lnTo>
                  <a:pt x="374219" y="334460"/>
                </a:lnTo>
                <a:lnTo>
                  <a:pt x="369898" y="342936"/>
                </a:lnTo>
                <a:lnTo>
                  <a:pt x="365112" y="351445"/>
                </a:lnTo>
                <a:lnTo>
                  <a:pt x="360017" y="359975"/>
                </a:lnTo>
                <a:lnTo>
                  <a:pt x="349275" y="377072"/>
                </a:lnTo>
                <a:lnTo>
                  <a:pt x="340886" y="387537"/>
                </a:lnTo>
                <a:lnTo>
                  <a:pt x="330531" y="399276"/>
                </a:lnTo>
                <a:lnTo>
                  <a:pt x="318865" y="411865"/>
                </a:lnTo>
                <a:lnTo>
                  <a:pt x="308230" y="422163"/>
                </a:lnTo>
                <a:lnTo>
                  <a:pt x="298283" y="430932"/>
                </a:lnTo>
                <a:lnTo>
                  <a:pt x="288793" y="438684"/>
                </a:lnTo>
                <a:lnTo>
                  <a:pt x="280563" y="445756"/>
                </a:lnTo>
                <a:lnTo>
                  <a:pt x="273170" y="452377"/>
                </a:lnTo>
                <a:lnTo>
                  <a:pt x="266337" y="458695"/>
                </a:lnTo>
                <a:lnTo>
                  <a:pt x="258924" y="463860"/>
                </a:lnTo>
                <a:lnTo>
                  <a:pt x="251124" y="468256"/>
                </a:lnTo>
                <a:lnTo>
                  <a:pt x="243067" y="472139"/>
                </a:lnTo>
                <a:lnTo>
                  <a:pt x="234838" y="475680"/>
                </a:lnTo>
                <a:lnTo>
                  <a:pt x="226495" y="478993"/>
                </a:lnTo>
                <a:lnTo>
                  <a:pt x="209604" y="485214"/>
                </a:lnTo>
                <a:lnTo>
                  <a:pt x="192573" y="491154"/>
                </a:lnTo>
                <a:lnTo>
                  <a:pt x="184983" y="493120"/>
                </a:lnTo>
                <a:lnTo>
                  <a:pt x="178018" y="494430"/>
                </a:lnTo>
                <a:lnTo>
                  <a:pt x="171469" y="495303"/>
                </a:lnTo>
                <a:lnTo>
                  <a:pt x="164246" y="495885"/>
                </a:lnTo>
                <a:lnTo>
                  <a:pt x="156574" y="496274"/>
                </a:lnTo>
                <a:lnTo>
                  <a:pt x="141381" y="496705"/>
                </a:lnTo>
                <a:lnTo>
                  <a:pt x="128278" y="496896"/>
                </a:lnTo>
                <a:lnTo>
                  <a:pt x="122117" y="495995"/>
                </a:lnTo>
                <a:lnTo>
                  <a:pt x="110192" y="492453"/>
                </a:lnTo>
                <a:lnTo>
                  <a:pt x="98542" y="487704"/>
                </a:lnTo>
                <a:lnTo>
                  <a:pt x="87014" y="481466"/>
                </a:lnTo>
                <a:lnTo>
                  <a:pt x="75540" y="472343"/>
                </a:lnTo>
                <a:lnTo>
                  <a:pt x="66631" y="464479"/>
                </a:lnTo>
                <a:lnTo>
                  <a:pt x="62922" y="461049"/>
                </a:lnTo>
                <a:lnTo>
                  <a:pt x="60449" y="457809"/>
                </a:lnTo>
                <a:lnTo>
                  <a:pt x="58800" y="454697"/>
                </a:lnTo>
                <a:lnTo>
                  <a:pt x="46930" y="4370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45"/>
          <p:cNvSpPr/>
          <p:nvPr/>
        </p:nvSpPr>
        <p:spPr>
          <a:xfrm>
            <a:off x="1101560" y="4239243"/>
            <a:ext cx="255753" cy="363677"/>
          </a:xfrm>
          <a:custGeom>
            <a:avLst/>
            <a:gdLst/>
            <a:ahLst/>
            <a:cxnLst/>
            <a:rect l="0" t="0" r="0" b="0"/>
            <a:pathLst>
              <a:path w="255753" h="363677">
                <a:moveTo>
                  <a:pt x="221462" y="12717"/>
                </a:moveTo>
                <a:lnTo>
                  <a:pt x="207809" y="8166"/>
                </a:lnTo>
                <a:lnTo>
                  <a:pt x="202835" y="5873"/>
                </a:lnTo>
                <a:lnTo>
                  <a:pt x="198567" y="3392"/>
                </a:lnTo>
                <a:lnTo>
                  <a:pt x="194768" y="785"/>
                </a:lnTo>
                <a:lnTo>
                  <a:pt x="191284" y="0"/>
                </a:lnTo>
                <a:lnTo>
                  <a:pt x="188008" y="429"/>
                </a:lnTo>
                <a:lnTo>
                  <a:pt x="184872" y="1667"/>
                </a:lnTo>
                <a:lnTo>
                  <a:pt x="179924" y="4398"/>
                </a:lnTo>
                <a:lnTo>
                  <a:pt x="173767" y="8123"/>
                </a:lnTo>
                <a:lnTo>
                  <a:pt x="166805" y="12512"/>
                </a:lnTo>
                <a:lnTo>
                  <a:pt x="160259" y="16390"/>
                </a:lnTo>
                <a:lnTo>
                  <a:pt x="153990" y="19928"/>
                </a:lnTo>
                <a:lnTo>
                  <a:pt x="147906" y="23239"/>
                </a:lnTo>
                <a:lnTo>
                  <a:pt x="141945" y="27351"/>
                </a:lnTo>
                <a:lnTo>
                  <a:pt x="136065" y="31999"/>
                </a:lnTo>
                <a:lnTo>
                  <a:pt x="130241" y="37001"/>
                </a:lnTo>
                <a:lnTo>
                  <a:pt x="124453" y="42241"/>
                </a:lnTo>
                <a:lnTo>
                  <a:pt x="112942" y="53143"/>
                </a:lnTo>
                <a:lnTo>
                  <a:pt x="104348" y="62528"/>
                </a:lnTo>
                <a:lnTo>
                  <a:pt x="72356" y="99230"/>
                </a:lnTo>
                <a:lnTo>
                  <a:pt x="56450" y="116572"/>
                </a:lnTo>
                <a:lnTo>
                  <a:pt x="48589" y="127674"/>
                </a:lnTo>
                <a:lnTo>
                  <a:pt x="40491" y="140790"/>
                </a:lnTo>
                <a:lnTo>
                  <a:pt x="32235" y="155248"/>
                </a:lnTo>
                <a:lnTo>
                  <a:pt x="25778" y="167746"/>
                </a:lnTo>
                <a:lnTo>
                  <a:pt x="20521" y="178934"/>
                </a:lnTo>
                <a:lnTo>
                  <a:pt x="16064" y="189251"/>
                </a:lnTo>
                <a:lnTo>
                  <a:pt x="13092" y="198034"/>
                </a:lnTo>
                <a:lnTo>
                  <a:pt x="11111" y="205794"/>
                </a:lnTo>
                <a:lnTo>
                  <a:pt x="9791" y="212872"/>
                </a:lnTo>
                <a:lnTo>
                  <a:pt x="7958" y="220449"/>
                </a:lnTo>
                <a:lnTo>
                  <a:pt x="5783" y="228357"/>
                </a:lnTo>
                <a:lnTo>
                  <a:pt x="3381" y="236487"/>
                </a:lnTo>
                <a:lnTo>
                  <a:pt x="1780" y="245716"/>
                </a:lnTo>
                <a:lnTo>
                  <a:pt x="712" y="255680"/>
                </a:lnTo>
                <a:lnTo>
                  <a:pt x="0" y="266132"/>
                </a:lnTo>
                <a:lnTo>
                  <a:pt x="478" y="275958"/>
                </a:lnTo>
                <a:lnTo>
                  <a:pt x="1750" y="285366"/>
                </a:lnTo>
                <a:lnTo>
                  <a:pt x="3549" y="294495"/>
                </a:lnTo>
                <a:lnTo>
                  <a:pt x="5702" y="301534"/>
                </a:lnTo>
                <a:lnTo>
                  <a:pt x="10634" y="311895"/>
                </a:lnTo>
                <a:lnTo>
                  <a:pt x="18540" y="322215"/>
                </a:lnTo>
                <a:lnTo>
                  <a:pt x="23316" y="327634"/>
                </a:lnTo>
                <a:lnTo>
                  <a:pt x="28405" y="332199"/>
                </a:lnTo>
                <a:lnTo>
                  <a:pt x="33702" y="336195"/>
                </a:lnTo>
                <a:lnTo>
                  <a:pt x="39139" y="339811"/>
                </a:lnTo>
                <a:lnTo>
                  <a:pt x="44668" y="343175"/>
                </a:lnTo>
                <a:lnTo>
                  <a:pt x="50259" y="346370"/>
                </a:lnTo>
                <a:lnTo>
                  <a:pt x="61552" y="352460"/>
                </a:lnTo>
                <a:lnTo>
                  <a:pt x="72921" y="358341"/>
                </a:lnTo>
                <a:lnTo>
                  <a:pt x="77667" y="360290"/>
                </a:lnTo>
                <a:lnTo>
                  <a:pt x="85481" y="362456"/>
                </a:lnTo>
                <a:lnTo>
                  <a:pt x="92708" y="363034"/>
                </a:lnTo>
                <a:lnTo>
                  <a:pt x="102288" y="363419"/>
                </a:lnTo>
                <a:lnTo>
                  <a:pt x="113438" y="363676"/>
                </a:lnTo>
                <a:lnTo>
                  <a:pt x="122776" y="362894"/>
                </a:lnTo>
                <a:lnTo>
                  <a:pt x="130906" y="361421"/>
                </a:lnTo>
                <a:lnTo>
                  <a:pt x="138232" y="359486"/>
                </a:lnTo>
                <a:lnTo>
                  <a:pt x="145020" y="358196"/>
                </a:lnTo>
                <a:lnTo>
                  <a:pt x="151451" y="357336"/>
                </a:lnTo>
                <a:lnTo>
                  <a:pt x="157643" y="356763"/>
                </a:lnTo>
                <a:lnTo>
                  <a:pt x="163676" y="354476"/>
                </a:lnTo>
                <a:lnTo>
                  <a:pt x="169603" y="351046"/>
                </a:lnTo>
                <a:lnTo>
                  <a:pt x="175459" y="346855"/>
                </a:lnTo>
                <a:lnTo>
                  <a:pt x="184126" y="341203"/>
                </a:lnTo>
                <a:lnTo>
                  <a:pt x="206456" y="327303"/>
                </a:lnTo>
                <a:lnTo>
                  <a:pt x="216220" y="321501"/>
                </a:lnTo>
                <a:lnTo>
                  <a:pt x="232150" y="312514"/>
                </a:lnTo>
                <a:lnTo>
                  <a:pt x="238112" y="308784"/>
                </a:lnTo>
                <a:lnTo>
                  <a:pt x="243040" y="305345"/>
                </a:lnTo>
                <a:lnTo>
                  <a:pt x="255752" y="295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6"/>
          <p:cNvSpPr/>
          <p:nvPr/>
        </p:nvSpPr>
        <p:spPr>
          <a:xfrm>
            <a:off x="1481196" y="4251960"/>
            <a:ext cx="347605" cy="317131"/>
          </a:xfrm>
          <a:custGeom>
            <a:avLst/>
            <a:gdLst/>
            <a:ahLst/>
            <a:cxnLst/>
            <a:rect l="0" t="0" r="0" b="0"/>
            <a:pathLst>
              <a:path w="347605" h="317131">
                <a:moveTo>
                  <a:pt x="13276" y="0"/>
                </a:moveTo>
                <a:lnTo>
                  <a:pt x="13276" y="59658"/>
                </a:lnTo>
                <a:lnTo>
                  <a:pt x="12323" y="76919"/>
                </a:lnTo>
                <a:lnTo>
                  <a:pt x="7384" y="136456"/>
                </a:lnTo>
                <a:lnTo>
                  <a:pt x="5895" y="163517"/>
                </a:lnTo>
                <a:lnTo>
                  <a:pt x="4545" y="179496"/>
                </a:lnTo>
                <a:lnTo>
                  <a:pt x="506" y="217571"/>
                </a:lnTo>
                <a:lnTo>
                  <a:pt x="0" y="232677"/>
                </a:lnTo>
                <a:lnTo>
                  <a:pt x="615" y="244653"/>
                </a:lnTo>
                <a:lnTo>
                  <a:pt x="1978" y="254542"/>
                </a:lnTo>
                <a:lnTo>
                  <a:pt x="3839" y="263992"/>
                </a:lnTo>
                <a:lnTo>
                  <a:pt x="6032" y="273150"/>
                </a:lnTo>
                <a:lnTo>
                  <a:pt x="8447" y="282112"/>
                </a:lnTo>
                <a:lnTo>
                  <a:pt x="11962" y="289039"/>
                </a:lnTo>
                <a:lnTo>
                  <a:pt x="16210" y="294610"/>
                </a:lnTo>
                <a:lnTo>
                  <a:pt x="32165" y="310396"/>
                </a:lnTo>
                <a:lnTo>
                  <a:pt x="35393" y="312658"/>
                </a:lnTo>
                <a:lnTo>
                  <a:pt x="41521" y="315171"/>
                </a:lnTo>
                <a:lnTo>
                  <a:pt x="49959" y="316289"/>
                </a:lnTo>
                <a:lnTo>
                  <a:pt x="60060" y="316785"/>
                </a:lnTo>
                <a:lnTo>
                  <a:pt x="70899" y="317006"/>
                </a:lnTo>
                <a:lnTo>
                  <a:pt x="87711" y="317130"/>
                </a:lnTo>
                <a:lnTo>
                  <a:pt x="93379" y="316195"/>
                </a:lnTo>
                <a:lnTo>
                  <a:pt x="99063" y="314619"/>
                </a:lnTo>
                <a:lnTo>
                  <a:pt x="104757" y="312616"/>
                </a:lnTo>
                <a:lnTo>
                  <a:pt x="111411" y="311281"/>
                </a:lnTo>
                <a:lnTo>
                  <a:pt x="118704" y="310390"/>
                </a:lnTo>
                <a:lnTo>
                  <a:pt x="126424" y="309797"/>
                </a:lnTo>
                <a:lnTo>
                  <a:pt x="134428" y="308448"/>
                </a:lnTo>
                <a:lnTo>
                  <a:pt x="142622" y="306597"/>
                </a:lnTo>
                <a:lnTo>
                  <a:pt x="150941" y="304411"/>
                </a:lnTo>
                <a:lnTo>
                  <a:pt x="158393" y="302000"/>
                </a:lnTo>
                <a:lnTo>
                  <a:pt x="165266" y="299441"/>
                </a:lnTo>
                <a:lnTo>
                  <a:pt x="171752" y="296782"/>
                </a:lnTo>
                <a:lnTo>
                  <a:pt x="178934" y="294057"/>
                </a:lnTo>
                <a:lnTo>
                  <a:pt x="194535" y="288489"/>
                </a:lnTo>
                <a:lnTo>
                  <a:pt x="219382" y="280000"/>
                </a:lnTo>
                <a:lnTo>
                  <a:pt x="226880" y="277154"/>
                </a:lnTo>
                <a:lnTo>
                  <a:pt x="233784" y="274304"/>
                </a:lnTo>
                <a:lnTo>
                  <a:pt x="240291" y="271452"/>
                </a:lnTo>
                <a:lnTo>
                  <a:pt x="282097" y="254139"/>
                </a:lnTo>
                <a:lnTo>
                  <a:pt x="298170" y="246935"/>
                </a:lnTo>
                <a:lnTo>
                  <a:pt x="304170" y="243681"/>
                </a:lnTo>
                <a:lnTo>
                  <a:pt x="309123" y="240559"/>
                </a:lnTo>
                <a:lnTo>
                  <a:pt x="347604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7"/>
          <p:cNvSpPr/>
          <p:nvPr/>
        </p:nvSpPr>
        <p:spPr>
          <a:xfrm>
            <a:off x="1503044" y="4294822"/>
            <a:ext cx="308611" cy="154306"/>
          </a:xfrm>
          <a:custGeom>
            <a:avLst/>
            <a:gdLst/>
            <a:ahLst/>
            <a:cxnLst/>
            <a:rect l="0" t="0" r="0" b="0"/>
            <a:pathLst>
              <a:path w="308611" h="154306">
                <a:moveTo>
                  <a:pt x="0" y="154305"/>
                </a:moveTo>
                <a:lnTo>
                  <a:pt x="0" y="140653"/>
                </a:lnTo>
                <a:lnTo>
                  <a:pt x="953" y="136631"/>
                </a:lnTo>
                <a:lnTo>
                  <a:pt x="2540" y="133950"/>
                </a:lnTo>
                <a:lnTo>
                  <a:pt x="7797" y="130019"/>
                </a:lnTo>
                <a:lnTo>
                  <a:pt x="11866" y="127636"/>
                </a:lnTo>
                <a:lnTo>
                  <a:pt x="20514" y="123402"/>
                </a:lnTo>
                <a:lnTo>
                  <a:pt x="27532" y="121520"/>
                </a:lnTo>
                <a:lnTo>
                  <a:pt x="36367" y="118144"/>
                </a:lnTo>
                <a:lnTo>
                  <a:pt x="41390" y="115910"/>
                </a:lnTo>
                <a:lnTo>
                  <a:pt x="52051" y="110888"/>
                </a:lnTo>
                <a:lnTo>
                  <a:pt x="57561" y="108215"/>
                </a:lnTo>
                <a:lnTo>
                  <a:pt x="64091" y="105481"/>
                </a:lnTo>
                <a:lnTo>
                  <a:pt x="71303" y="102706"/>
                </a:lnTo>
                <a:lnTo>
                  <a:pt x="78968" y="99903"/>
                </a:lnTo>
                <a:lnTo>
                  <a:pt x="88840" y="95177"/>
                </a:lnTo>
                <a:lnTo>
                  <a:pt x="100185" y="89169"/>
                </a:lnTo>
                <a:lnTo>
                  <a:pt x="112510" y="82306"/>
                </a:lnTo>
                <a:lnTo>
                  <a:pt x="123584" y="76778"/>
                </a:lnTo>
                <a:lnTo>
                  <a:pt x="133825" y="72141"/>
                </a:lnTo>
                <a:lnTo>
                  <a:pt x="143509" y="68096"/>
                </a:lnTo>
                <a:lnTo>
                  <a:pt x="152823" y="64447"/>
                </a:lnTo>
                <a:lnTo>
                  <a:pt x="170792" y="57853"/>
                </a:lnTo>
                <a:lnTo>
                  <a:pt x="178631" y="54762"/>
                </a:lnTo>
                <a:lnTo>
                  <a:pt x="185763" y="51748"/>
                </a:lnTo>
                <a:lnTo>
                  <a:pt x="192422" y="48786"/>
                </a:lnTo>
                <a:lnTo>
                  <a:pt x="199719" y="45859"/>
                </a:lnTo>
                <a:lnTo>
                  <a:pt x="215447" y="40067"/>
                </a:lnTo>
                <a:lnTo>
                  <a:pt x="224594" y="36236"/>
                </a:lnTo>
                <a:lnTo>
                  <a:pt x="234502" y="31777"/>
                </a:lnTo>
                <a:lnTo>
                  <a:pt x="261570" y="18941"/>
                </a:lnTo>
                <a:lnTo>
                  <a:pt x="281655" y="910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8"/>
          <p:cNvSpPr/>
          <p:nvPr/>
        </p:nvSpPr>
        <p:spPr>
          <a:xfrm>
            <a:off x="1418511" y="4140517"/>
            <a:ext cx="307419" cy="205741"/>
          </a:xfrm>
          <a:custGeom>
            <a:avLst/>
            <a:gdLst/>
            <a:ahLst/>
            <a:cxnLst/>
            <a:rect l="0" t="0" r="0" b="0"/>
            <a:pathLst>
              <a:path w="307419" h="205741">
                <a:moveTo>
                  <a:pt x="7381" y="205740"/>
                </a:moveTo>
                <a:lnTo>
                  <a:pt x="2830" y="201189"/>
                </a:lnTo>
                <a:lnTo>
                  <a:pt x="1489" y="197944"/>
                </a:lnTo>
                <a:lnTo>
                  <a:pt x="596" y="193875"/>
                </a:lnTo>
                <a:lnTo>
                  <a:pt x="0" y="189258"/>
                </a:lnTo>
                <a:lnTo>
                  <a:pt x="555" y="185227"/>
                </a:lnTo>
                <a:lnTo>
                  <a:pt x="1878" y="181587"/>
                </a:lnTo>
                <a:lnTo>
                  <a:pt x="3712" y="178208"/>
                </a:lnTo>
                <a:lnTo>
                  <a:pt x="7793" y="173098"/>
                </a:lnTo>
                <a:lnTo>
                  <a:pt x="13370" y="166834"/>
                </a:lnTo>
                <a:lnTo>
                  <a:pt x="19946" y="159800"/>
                </a:lnTo>
                <a:lnTo>
                  <a:pt x="27188" y="153206"/>
                </a:lnTo>
                <a:lnTo>
                  <a:pt x="34873" y="146905"/>
                </a:lnTo>
                <a:lnTo>
                  <a:pt x="42854" y="140799"/>
                </a:lnTo>
                <a:lnTo>
                  <a:pt x="54842" y="132919"/>
                </a:lnTo>
                <a:lnTo>
                  <a:pt x="85943" y="114002"/>
                </a:lnTo>
                <a:lnTo>
                  <a:pt x="140937" y="81933"/>
                </a:lnTo>
                <a:lnTo>
                  <a:pt x="172149" y="64672"/>
                </a:lnTo>
                <a:lnTo>
                  <a:pt x="185806" y="57402"/>
                </a:lnTo>
                <a:lnTo>
                  <a:pt x="197769" y="51603"/>
                </a:lnTo>
                <a:lnTo>
                  <a:pt x="208601" y="46785"/>
                </a:lnTo>
                <a:lnTo>
                  <a:pt x="218680" y="42620"/>
                </a:lnTo>
                <a:lnTo>
                  <a:pt x="229210" y="37938"/>
                </a:lnTo>
                <a:lnTo>
                  <a:pt x="240039" y="32912"/>
                </a:lnTo>
                <a:lnTo>
                  <a:pt x="30741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9"/>
          <p:cNvSpPr/>
          <p:nvPr/>
        </p:nvSpPr>
        <p:spPr>
          <a:xfrm>
            <a:off x="1828800" y="4003357"/>
            <a:ext cx="480060" cy="511248"/>
          </a:xfrm>
          <a:custGeom>
            <a:avLst/>
            <a:gdLst/>
            <a:ahLst/>
            <a:cxnLst/>
            <a:rect l="0" t="0" r="0" b="0"/>
            <a:pathLst>
              <a:path w="480060" h="511248">
                <a:moveTo>
                  <a:pt x="0" y="102870"/>
                </a:moveTo>
                <a:lnTo>
                  <a:pt x="22754" y="107421"/>
                </a:lnTo>
                <a:lnTo>
                  <a:pt x="36465" y="109655"/>
                </a:lnTo>
                <a:lnTo>
                  <a:pt x="46686" y="111601"/>
                </a:lnTo>
                <a:lnTo>
                  <a:pt x="57579" y="115640"/>
                </a:lnTo>
                <a:lnTo>
                  <a:pt x="68770" y="120611"/>
                </a:lnTo>
                <a:lnTo>
                  <a:pt x="74422" y="123270"/>
                </a:lnTo>
                <a:lnTo>
                  <a:pt x="88321" y="133844"/>
                </a:lnTo>
                <a:lnTo>
                  <a:pt x="102119" y="147116"/>
                </a:lnTo>
                <a:lnTo>
                  <a:pt x="111426" y="159365"/>
                </a:lnTo>
                <a:lnTo>
                  <a:pt x="118737" y="173699"/>
                </a:lnTo>
                <a:lnTo>
                  <a:pt x="122021" y="181522"/>
                </a:lnTo>
                <a:lnTo>
                  <a:pt x="127067" y="191500"/>
                </a:lnTo>
                <a:lnTo>
                  <a:pt x="133289" y="202914"/>
                </a:lnTo>
                <a:lnTo>
                  <a:pt x="140294" y="215286"/>
                </a:lnTo>
                <a:lnTo>
                  <a:pt x="146869" y="229249"/>
                </a:lnTo>
                <a:lnTo>
                  <a:pt x="153158" y="244273"/>
                </a:lnTo>
                <a:lnTo>
                  <a:pt x="164272" y="273348"/>
                </a:lnTo>
                <a:lnTo>
                  <a:pt x="172387" y="295796"/>
                </a:lnTo>
                <a:lnTo>
                  <a:pt x="174932" y="305782"/>
                </a:lnTo>
                <a:lnTo>
                  <a:pt x="176629" y="315297"/>
                </a:lnTo>
                <a:lnTo>
                  <a:pt x="177760" y="324498"/>
                </a:lnTo>
                <a:lnTo>
                  <a:pt x="180419" y="339205"/>
                </a:lnTo>
                <a:lnTo>
                  <a:pt x="188454" y="378405"/>
                </a:lnTo>
                <a:lnTo>
                  <a:pt x="193263" y="398003"/>
                </a:lnTo>
                <a:lnTo>
                  <a:pt x="198374" y="416783"/>
                </a:lnTo>
                <a:lnTo>
                  <a:pt x="203687" y="435018"/>
                </a:lnTo>
                <a:lnTo>
                  <a:pt x="207229" y="449080"/>
                </a:lnTo>
                <a:lnTo>
                  <a:pt x="209590" y="460359"/>
                </a:lnTo>
                <a:lnTo>
                  <a:pt x="211164" y="469783"/>
                </a:lnTo>
                <a:lnTo>
                  <a:pt x="215453" y="482795"/>
                </a:lnTo>
                <a:lnTo>
                  <a:pt x="217930" y="487599"/>
                </a:lnTo>
                <a:lnTo>
                  <a:pt x="220682" y="498015"/>
                </a:lnTo>
                <a:lnTo>
                  <a:pt x="221417" y="503461"/>
                </a:lnTo>
                <a:lnTo>
                  <a:pt x="222858" y="507090"/>
                </a:lnTo>
                <a:lnTo>
                  <a:pt x="224772" y="509510"/>
                </a:lnTo>
                <a:lnTo>
                  <a:pt x="227000" y="511124"/>
                </a:lnTo>
                <a:lnTo>
                  <a:pt x="227533" y="511247"/>
                </a:lnTo>
                <a:lnTo>
                  <a:pt x="219134" y="497584"/>
                </a:lnTo>
                <a:lnTo>
                  <a:pt x="216455" y="487531"/>
                </a:lnTo>
                <a:lnTo>
                  <a:pt x="213359" y="473856"/>
                </a:lnTo>
                <a:lnTo>
                  <a:pt x="209867" y="463542"/>
                </a:lnTo>
                <a:lnTo>
                  <a:pt x="205633" y="451902"/>
                </a:lnTo>
                <a:lnTo>
                  <a:pt x="201859" y="438428"/>
                </a:lnTo>
                <a:lnTo>
                  <a:pt x="198390" y="423731"/>
                </a:lnTo>
                <a:lnTo>
                  <a:pt x="195125" y="408217"/>
                </a:lnTo>
                <a:lnTo>
                  <a:pt x="191995" y="395017"/>
                </a:lnTo>
                <a:lnTo>
                  <a:pt x="188957" y="383360"/>
                </a:lnTo>
                <a:lnTo>
                  <a:pt x="185979" y="372731"/>
                </a:lnTo>
                <a:lnTo>
                  <a:pt x="183993" y="362787"/>
                </a:lnTo>
                <a:lnTo>
                  <a:pt x="182669" y="353301"/>
                </a:lnTo>
                <a:lnTo>
                  <a:pt x="181787" y="344119"/>
                </a:lnTo>
                <a:lnTo>
                  <a:pt x="180246" y="335140"/>
                </a:lnTo>
                <a:lnTo>
                  <a:pt x="178266" y="326297"/>
                </a:lnTo>
                <a:lnTo>
                  <a:pt x="175994" y="317544"/>
                </a:lnTo>
                <a:lnTo>
                  <a:pt x="172574" y="305993"/>
                </a:lnTo>
                <a:lnTo>
                  <a:pt x="163694" y="277920"/>
                </a:lnTo>
                <a:lnTo>
                  <a:pt x="159612" y="262432"/>
                </a:lnTo>
                <a:lnTo>
                  <a:pt x="155938" y="246392"/>
                </a:lnTo>
                <a:lnTo>
                  <a:pt x="152536" y="229984"/>
                </a:lnTo>
                <a:lnTo>
                  <a:pt x="149316" y="216188"/>
                </a:lnTo>
                <a:lnTo>
                  <a:pt x="146216" y="204133"/>
                </a:lnTo>
                <a:lnTo>
                  <a:pt x="143197" y="193238"/>
                </a:lnTo>
                <a:lnTo>
                  <a:pt x="141185" y="184071"/>
                </a:lnTo>
                <a:lnTo>
                  <a:pt x="138948" y="168805"/>
                </a:lnTo>
                <a:lnTo>
                  <a:pt x="139305" y="160161"/>
                </a:lnTo>
                <a:lnTo>
                  <a:pt x="140494" y="150589"/>
                </a:lnTo>
                <a:lnTo>
                  <a:pt x="142240" y="140398"/>
                </a:lnTo>
                <a:lnTo>
                  <a:pt x="144180" y="126534"/>
                </a:lnTo>
                <a:lnTo>
                  <a:pt x="144697" y="121504"/>
                </a:lnTo>
                <a:lnTo>
                  <a:pt x="146947" y="117198"/>
                </a:lnTo>
                <a:lnTo>
                  <a:pt x="158263" y="105634"/>
                </a:lnTo>
                <a:lnTo>
                  <a:pt x="169024" y="91518"/>
                </a:lnTo>
                <a:lnTo>
                  <a:pt x="183854" y="80880"/>
                </a:lnTo>
                <a:lnTo>
                  <a:pt x="194743" y="74682"/>
                </a:lnTo>
                <a:lnTo>
                  <a:pt x="208472" y="68752"/>
                </a:lnTo>
                <a:lnTo>
                  <a:pt x="216134" y="65837"/>
                </a:lnTo>
                <a:lnTo>
                  <a:pt x="232267" y="60058"/>
                </a:lnTo>
                <a:lnTo>
                  <a:pt x="240569" y="57184"/>
                </a:lnTo>
                <a:lnTo>
                  <a:pt x="249914" y="53363"/>
                </a:lnTo>
                <a:lnTo>
                  <a:pt x="259954" y="48910"/>
                </a:lnTo>
                <a:lnTo>
                  <a:pt x="270458" y="44037"/>
                </a:lnTo>
                <a:lnTo>
                  <a:pt x="283175" y="38883"/>
                </a:lnTo>
                <a:lnTo>
                  <a:pt x="297368" y="33542"/>
                </a:lnTo>
                <a:lnTo>
                  <a:pt x="312545" y="28076"/>
                </a:lnTo>
                <a:lnTo>
                  <a:pt x="328378" y="23480"/>
                </a:lnTo>
                <a:lnTo>
                  <a:pt x="344649" y="19464"/>
                </a:lnTo>
                <a:lnTo>
                  <a:pt x="361211" y="15833"/>
                </a:lnTo>
                <a:lnTo>
                  <a:pt x="375109" y="12461"/>
                </a:lnTo>
                <a:lnTo>
                  <a:pt x="387233" y="9260"/>
                </a:lnTo>
                <a:lnTo>
                  <a:pt x="398172" y="6173"/>
                </a:lnTo>
                <a:lnTo>
                  <a:pt x="407371" y="4115"/>
                </a:lnTo>
                <a:lnTo>
                  <a:pt x="415408" y="2744"/>
                </a:lnTo>
                <a:lnTo>
                  <a:pt x="422671" y="1829"/>
                </a:lnTo>
                <a:lnTo>
                  <a:pt x="431323" y="1219"/>
                </a:lnTo>
                <a:lnTo>
                  <a:pt x="440901" y="813"/>
                </a:lnTo>
                <a:lnTo>
                  <a:pt x="4800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0"/>
          <p:cNvSpPr/>
          <p:nvPr/>
        </p:nvSpPr>
        <p:spPr>
          <a:xfrm>
            <a:off x="1983104" y="4166235"/>
            <a:ext cx="445772" cy="162878"/>
          </a:xfrm>
          <a:custGeom>
            <a:avLst/>
            <a:gdLst/>
            <a:ahLst/>
            <a:cxnLst/>
            <a:rect l="0" t="0" r="0" b="0"/>
            <a:pathLst>
              <a:path w="445772" h="162878">
                <a:moveTo>
                  <a:pt x="0" y="162877"/>
                </a:moveTo>
                <a:lnTo>
                  <a:pt x="13653" y="158327"/>
                </a:lnTo>
                <a:lnTo>
                  <a:pt x="25436" y="153552"/>
                </a:lnTo>
                <a:lnTo>
                  <a:pt x="37022" y="148255"/>
                </a:lnTo>
                <a:lnTo>
                  <a:pt x="48522" y="142726"/>
                </a:lnTo>
                <a:lnTo>
                  <a:pt x="56161" y="139918"/>
                </a:lnTo>
                <a:lnTo>
                  <a:pt x="65063" y="137094"/>
                </a:lnTo>
                <a:lnTo>
                  <a:pt x="120379" y="121166"/>
                </a:lnTo>
                <a:lnTo>
                  <a:pt x="135498" y="116019"/>
                </a:lnTo>
                <a:lnTo>
                  <a:pt x="149387" y="110684"/>
                </a:lnTo>
                <a:lnTo>
                  <a:pt x="216699" y="82767"/>
                </a:lnTo>
                <a:lnTo>
                  <a:pt x="241409" y="71393"/>
                </a:lnTo>
                <a:lnTo>
                  <a:pt x="294943" y="45177"/>
                </a:lnTo>
                <a:lnTo>
                  <a:pt x="311881" y="37738"/>
                </a:lnTo>
                <a:lnTo>
                  <a:pt x="326983" y="31826"/>
                </a:lnTo>
                <a:lnTo>
                  <a:pt x="340862" y="26932"/>
                </a:lnTo>
                <a:lnTo>
                  <a:pt x="358686" y="21765"/>
                </a:lnTo>
                <a:lnTo>
                  <a:pt x="379142" y="16415"/>
                </a:lnTo>
                <a:lnTo>
                  <a:pt x="4457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1"/>
          <p:cNvSpPr/>
          <p:nvPr/>
        </p:nvSpPr>
        <p:spPr>
          <a:xfrm>
            <a:off x="3929415" y="4272346"/>
            <a:ext cx="248251" cy="348232"/>
          </a:xfrm>
          <a:custGeom>
            <a:avLst/>
            <a:gdLst/>
            <a:ahLst/>
            <a:cxnLst/>
            <a:rect l="0" t="0" r="0" b="0"/>
            <a:pathLst>
              <a:path w="248251" h="348232">
                <a:moveTo>
                  <a:pt x="8219" y="305369"/>
                </a:moveTo>
                <a:lnTo>
                  <a:pt x="3669" y="296267"/>
                </a:lnTo>
                <a:lnTo>
                  <a:pt x="1434" y="286718"/>
                </a:lnTo>
                <a:lnTo>
                  <a:pt x="441" y="277077"/>
                </a:lnTo>
                <a:lnTo>
                  <a:pt x="0" y="269617"/>
                </a:lnTo>
                <a:lnTo>
                  <a:pt x="835" y="262484"/>
                </a:lnTo>
                <a:lnTo>
                  <a:pt x="2344" y="252967"/>
                </a:lnTo>
                <a:lnTo>
                  <a:pt x="4303" y="241859"/>
                </a:lnTo>
                <a:lnTo>
                  <a:pt x="6561" y="230644"/>
                </a:lnTo>
                <a:lnTo>
                  <a:pt x="11609" y="208023"/>
                </a:lnTo>
                <a:lnTo>
                  <a:pt x="19569" y="177649"/>
                </a:lnTo>
                <a:lnTo>
                  <a:pt x="28503" y="145735"/>
                </a:lnTo>
                <a:lnTo>
                  <a:pt x="35650" y="122025"/>
                </a:lnTo>
                <a:lnTo>
                  <a:pt x="50931" y="74603"/>
                </a:lnTo>
                <a:lnTo>
                  <a:pt x="53839" y="65800"/>
                </a:lnTo>
                <a:lnTo>
                  <a:pt x="57683" y="58026"/>
                </a:lnTo>
                <a:lnTo>
                  <a:pt x="62150" y="50939"/>
                </a:lnTo>
                <a:lnTo>
                  <a:pt x="67033" y="44309"/>
                </a:lnTo>
                <a:lnTo>
                  <a:pt x="71241" y="37984"/>
                </a:lnTo>
                <a:lnTo>
                  <a:pt x="74999" y="31862"/>
                </a:lnTo>
                <a:lnTo>
                  <a:pt x="78457" y="25876"/>
                </a:lnTo>
                <a:lnTo>
                  <a:pt x="84838" y="14145"/>
                </a:lnTo>
                <a:lnTo>
                  <a:pt x="87874" y="8349"/>
                </a:lnTo>
                <a:lnTo>
                  <a:pt x="90850" y="4486"/>
                </a:lnTo>
                <a:lnTo>
                  <a:pt x="93787" y="1910"/>
                </a:lnTo>
                <a:lnTo>
                  <a:pt x="96697" y="193"/>
                </a:lnTo>
                <a:lnTo>
                  <a:pt x="99589" y="0"/>
                </a:lnTo>
                <a:lnTo>
                  <a:pt x="102471" y="825"/>
                </a:lnTo>
                <a:lnTo>
                  <a:pt x="105343" y="2327"/>
                </a:lnTo>
                <a:lnTo>
                  <a:pt x="109164" y="6186"/>
                </a:lnTo>
                <a:lnTo>
                  <a:pt x="113616" y="11616"/>
                </a:lnTo>
                <a:lnTo>
                  <a:pt x="118488" y="18094"/>
                </a:lnTo>
                <a:lnTo>
                  <a:pt x="122690" y="24317"/>
                </a:lnTo>
                <a:lnTo>
                  <a:pt x="126443" y="30371"/>
                </a:lnTo>
                <a:lnTo>
                  <a:pt x="129898" y="36312"/>
                </a:lnTo>
                <a:lnTo>
                  <a:pt x="133153" y="43130"/>
                </a:lnTo>
                <a:lnTo>
                  <a:pt x="136276" y="50533"/>
                </a:lnTo>
                <a:lnTo>
                  <a:pt x="139311" y="58326"/>
                </a:lnTo>
                <a:lnTo>
                  <a:pt x="142286" y="67331"/>
                </a:lnTo>
                <a:lnTo>
                  <a:pt x="145223" y="77144"/>
                </a:lnTo>
                <a:lnTo>
                  <a:pt x="165538" y="148208"/>
                </a:lnTo>
                <a:lnTo>
                  <a:pt x="172753" y="171702"/>
                </a:lnTo>
                <a:lnTo>
                  <a:pt x="176964" y="182920"/>
                </a:lnTo>
                <a:lnTo>
                  <a:pt x="181676" y="194209"/>
                </a:lnTo>
                <a:lnTo>
                  <a:pt x="186722" y="205545"/>
                </a:lnTo>
                <a:lnTo>
                  <a:pt x="202926" y="244253"/>
                </a:lnTo>
                <a:lnTo>
                  <a:pt x="211596" y="266776"/>
                </a:lnTo>
                <a:lnTo>
                  <a:pt x="215241" y="276783"/>
                </a:lnTo>
                <a:lnTo>
                  <a:pt x="218624" y="284406"/>
                </a:lnTo>
                <a:lnTo>
                  <a:pt x="221832" y="290442"/>
                </a:lnTo>
                <a:lnTo>
                  <a:pt x="224922" y="295417"/>
                </a:lnTo>
                <a:lnTo>
                  <a:pt x="228357" y="306026"/>
                </a:lnTo>
                <a:lnTo>
                  <a:pt x="229273" y="311522"/>
                </a:lnTo>
                <a:lnTo>
                  <a:pt x="231788" y="317091"/>
                </a:lnTo>
                <a:lnTo>
                  <a:pt x="235370" y="322708"/>
                </a:lnTo>
                <a:lnTo>
                  <a:pt x="242526" y="333077"/>
                </a:lnTo>
                <a:lnTo>
                  <a:pt x="244434" y="337176"/>
                </a:lnTo>
                <a:lnTo>
                  <a:pt x="248250" y="3482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2"/>
          <p:cNvSpPr/>
          <p:nvPr/>
        </p:nvSpPr>
        <p:spPr>
          <a:xfrm>
            <a:off x="3903345" y="4380547"/>
            <a:ext cx="291465" cy="77154"/>
          </a:xfrm>
          <a:custGeom>
            <a:avLst/>
            <a:gdLst/>
            <a:ahLst/>
            <a:cxnLst/>
            <a:rect l="0" t="0" r="0" b="0"/>
            <a:pathLst>
              <a:path w="291465" h="77154">
                <a:moveTo>
                  <a:pt x="0" y="77153"/>
                </a:moveTo>
                <a:lnTo>
                  <a:pt x="9101" y="68051"/>
                </a:lnTo>
                <a:lnTo>
                  <a:pt x="13688" y="64417"/>
                </a:lnTo>
                <a:lnTo>
                  <a:pt x="18650" y="61043"/>
                </a:lnTo>
                <a:lnTo>
                  <a:pt x="23863" y="57840"/>
                </a:lnTo>
                <a:lnTo>
                  <a:pt x="30196" y="55705"/>
                </a:lnTo>
                <a:lnTo>
                  <a:pt x="37276" y="54282"/>
                </a:lnTo>
                <a:lnTo>
                  <a:pt x="44853" y="53333"/>
                </a:lnTo>
                <a:lnTo>
                  <a:pt x="54667" y="50795"/>
                </a:lnTo>
                <a:lnTo>
                  <a:pt x="65972" y="47199"/>
                </a:lnTo>
                <a:lnTo>
                  <a:pt x="78271" y="42896"/>
                </a:lnTo>
                <a:lnTo>
                  <a:pt x="90281" y="40027"/>
                </a:lnTo>
                <a:lnTo>
                  <a:pt x="102097" y="38115"/>
                </a:lnTo>
                <a:lnTo>
                  <a:pt x="113784" y="36840"/>
                </a:lnTo>
                <a:lnTo>
                  <a:pt x="124433" y="35038"/>
                </a:lnTo>
                <a:lnTo>
                  <a:pt x="134391" y="32883"/>
                </a:lnTo>
                <a:lnTo>
                  <a:pt x="143886" y="30494"/>
                </a:lnTo>
                <a:lnTo>
                  <a:pt x="189106" y="18031"/>
                </a:lnTo>
                <a:lnTo>
                  <a:pt x="215492" y="10236"/>
                </a:lnTo>
                <a:lnTo>
                  <a:pt x="226529" y="6825"/>
                </a:lnTo>
                <a:lnTo>
                  <a:pt x="238649" y="4550"/>
                </a:lnTo>
                <a:lnTo>
                  <a:pt x="251492" y="3033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3"/>
          <p:cNvSpPr/>
          <p:nvPr/>
        </p:nvSpPr>
        <p:spPr>
          <a:xfrm>
            <a:off x="4323397" y="4217857"/>
            <a:ext cx="247953" cy="333400"/>
          </a:xfrm>
          <a:custGeom>
            <a:avLst/>
            <a:gdLst/>
            <a:ahLst/>
            <a:cxnLst/>
            <a:rect l="0" t="0" r="0" b="0"/>
            <a:pathLst>
              <a:path w="247953" h="333400">
                <a:moveTo>
                  <a:pt x="0" y="94110"/>
                </a:moveTo>
                <a:lnTo>
                  <a:pt x="39237" y="172584"/>
                </a:lnTo>
                <a:lnTo>
                  <a:pt x="51875" y="196908"/>
                </a:lnTo>
                <a:lnTo>
                  <a:pt x="73538" y="236636"/>
                </a:lnTo>
                <a:lnTo>
                  <a:pt x="80458" y="251039"/>
                </a:lnTo>
                <a:lnTo>
                  <a:pt x="85071" y="262547"/>
                </a:lnTo>
                <a:lnTo>
                  <a:pt x="88146" y="272124"/>
                </a:lnTo>
                <a:lnTo>
                  <a:pt x="91149" y="279461"/>
                </a:lnTo>
                <a:lnTo>
                  <a:pt x="94104" y="285305"/>
                </a:lnTo>
                <a:lnTo>
                  <a:pt x="97026" y="290153"/>
                </a:lnTo>
                <a:lnTo>
                  <a:pt x="98974" y="296243"/>
                </a:lnTo>
                <a:lnTo>
                  <a:pt x="100273" y="303160"/>
                </a:lnTo>
                <a:lnTo>
                  <a:pt x="101138" y="310630"/>
                </a:lnTo>
                <a:lnTo>
                  <a:pt x="101716" y="316561"/>
                </a:lnTo>
                <a:lnTo>
                  <a:pt x="102357" y="325692"/>
                </a:lnTo>
                <a:lnTo>
                  <a:pt x="101575" y="328508"/>
                </a:lnTo>
                <a:lnTo>
                  <a:pt x="100102" y="330385"/>
                </a:lnTo>
                <a:lnTo>
                  <a:pt x="98167" y="331637"/>
                </a:lnTo>
                <a:lnTo>
                  <a:pt x="93477" y="333028"/>
                </a:lnTo>
                <a:lnTo>
                  <a:pt x="90894" y="333399"/>
                </a:lnTo>
                <a:lnTo>
                  <a:pt x="88218" y="332693"/>
                </a:lnTo>
                <a:lnTo>
                  <a:pt x="82705" y="329369"/>
                </a:lnTo>
                <a:lnTo>
                  <a:pt x="77081" y="327258"/>
                </a:lnTo>
                <a:lnTo>
                  <a:pt x="74247" y="326694"/>
                </a:lnTo>
                <a:lnTo>
                  <a:pt x="71406" y="324413"/>
                </a:lnTo>
                <a:lnTo>
                  <a:pt x="65708" y="316800"/>
                </a:lnTo>
                <a:lnTo>
                  <a:pt x="48044" y="292701"/>
                </a:lnTo>
                <a:lnTo>
                  <a:pt x="42507" y="283654"/>
                </a:lnTo>
                <a:lnTo>
                  <a:pt x="37863" y="274766"/>
                </a:lnTo>
                <a:lnTo>
                  <a:pt x="33814" y="265982"/>
                </a:lnTo>
                <a:lnTo>
                  <a:pt x="31115" y="257269"/>
                </a:lnTo>
                <a:lnTo>
                  <a:pt x="29316" y="248603"/>
                </a:lnTo>
                <a:lnTo>
                  <a:pt x="28117" y="239968"/>
                </a:lnTo>
                <a:lnTo>
                  <a:pt x="25412" y="231353"/>
                </a:lnTo>
                <a:lnTo>
                  <a:pt x="21704" y="222753"/>
                </a:lnTo>
                <a:lnTo>
                  <a:pt x="17327" y="214162"/>
                </a:lnTo>
                <a:lnTo>
                  <a:pt x="14409" y="205577"/>
                </a:lnTo>
                <a:lnTo>
                  <a:pt x="12463" y="196996"/>
                </a:lnTo>
                <a:lnTo>
                  <a:pt x="11167" y="188419"/>
                </a:lnTo>
                <a:lnTo>
                  <a:pt x="10302" y="176985"/>
                </a:lnTo>
                <a:lnTo>
                  <a:pt x="9726" y="163648"/>
                </a:lnTo>
                <a:lnTo>
                  <a:pt x="9085" y="134541"/>
                </a:lnTo>
                <a:lnTo>
                  <a:pt x="8800" y="105729"/>
                </a:lnTo>
                <a:lnTo>
                  <a:pt x="9677" y="94236"/>
                </a:lnTo>
                <a:lnTo>
                  <a:pt x="11214" y="84669"/>
                </a:lnTo>
                <a:lnTo>
                  <a:pt x="13191" y="76386"/>
                </a:lnTo>
                <a:lnTo>
                  <a:pt x="15461" y="68007"/>
                </a:lnTo>
                <a:lnTo>
                  <a:pt x="20525" y="51076"/>
                </a:lnTo>
                <a:lnTo>
                  <a:pt x="23208" y="44466"/>
                </a:lnTo>
                <a:lnTo>
                  <a:pt x="28729" y="34581"/>
                </a:lnTo>
                <a:lnTo>
                  <a:pt x="32488" y="29659"/>
                </a:lnTo>
                <a:lnTo>
                  <a:pt x="36899" y="24473"/>
                </a:lnTo>
                <a:lnTo>
                  <a:pt x="41744" y="19110"/>
                </a:lnTo>
                <a:lnTo>
                  <a:pt x="46879" y="14583"/>
                </a:lnTo>
                <a:lnTo>
                  <a:pt x="52208" y="10612"/>
                </a:lnTo>
                <a:lnTo>
                  <a:pt x="57666" y="7012"/>
                </a:lnTo>
                <a:lnTo>
                  <a:pt x="63208" y="4612"/>
                </a:lnTo>
                <a:lnTo>
                  <a:pt x="68809" y="3012"/>
                </a:lnTo>
                <a:lnTo>
                  <a:pt x="74448" y="1946"/>
                </a:lnTo>
                <a:lnTo>
                  <a:pt x="81065" y="1235"/>
                </a:lnTo>
                <a:lnTo>
                  <a:pt x="88333" y="761"/>
                </a:lnTo>
                <a:lnTo>
                  <a:pt x="103076" y="234"/>
                </a:lnTo>
                <a:lnTo>
                  <a:pt x="115979" y="0"/>
                </a:lnTo>
                <a:lnTo>
                  <a:pt x="122087" y="890"/>
                </a:lnTo>
                <a:lnTo>
                  <a:pt x="128064" y="2436"/>
                </a:lnTo>
                <a:lnTo>
                  <a:pt x="155895" y="11761"/>
                </a:lnTo>
                <a:lnTo>
                  <a:pt x="162985" y="14445"/>
                </a:lnTo>
                <a:lnTo>
                  <a:pt x="169617" y="17188"/>
                </a:lnTo>
                <a:lnTo>
                  <a:pt x="175943" y="19968"/>
                </a:lnTo>
                <a:lnTo>
                  <a:pt x="182065" y="23727"/>
                </a:lnTo>
                <a:lnTo>
                  <a:pt x="188052" y="28138"/>
                </a:lnTo>
                <a:lnTo>
                  <a:pt x="193948" y="32984"/>
                </a:lnTo>
                <a:lnTo>
                  <a:pt x="199784" y="38120"/>
                </a:lnTo>
                <a:lnTo>
                  <a:pt x="205579" y="43448"/>
                </a:lnTo>
                <a:lnTo>
                  <a:pt x="217099" y="54449"/>
                </a:lnTo>
                <a:lnTo>
                  <a:pt x="228568" y="65688"/>
                </a:lnTo>
                <a:lnTo>
                  <a:pt x="233341" y="72304"/>
                </a:lnTo>
                <a:lnTo>
                  <a:pt x="237476" y="79573"/>
                </a:lnTo>
                <a:lnTo>
                  <a:pt x="241185" y="87276"/>
                </a:lnTo>
                <a:lnTo>
                  <a:pt x="243657" y="97174"/>
                </a:lnTo>
                <a:lnTo>
                  <a:pt x="245306" y="108535"/>
                </a:lnTo>
                <a:lnTo>
                  <a:pt x="246405" y="120872"/>
                </a:lnTo>
                <a:lnTo>
                  <a:pt x="247137" y="133859"/>
                </a:lnTo>
                <a:lnTo>
                  <a:pt x="247952" y="160989"/>
                </a:lnTo>
                <a:lnTo>
                  <a:pt x="247216" y="172033"/>
                </a:lnTo>
                <a:lnTo>
                  <a:pt x="245773" y="181301"/>
                </a:lnTo>
                <a:lnTo>
                  <a:pt x="243859" y="189386"/>
                </a:lnTo>
                <a:lnTo>
                  <a:pt x="239725" y="199537"/>
                </a:lnTo>
                <a:lnTo>
                  <a:pt x="234112" y="211068"/>
                </a:lnTo>
                <a:lnTo>
                  <a:pt x="227512" y="223516"/>
                </a:lnTo>
                <a:lnTo>
                  <a:pt x="221207" y="233721"/>
                </a:lnTo>
                <a:lnTo>
                  <a:pt x="215099" y="242429"/>
                </a:lnTo>
                <a:lnTo>
                  <a:pt x="209122" y="250139"/>
                </a:lnTo>
                <a:lnTo>
                  <a:pt x="203232" y="257185"/>
                </a:lnTo>
                <a:lnTo>
                  <a:pt x="197401" y="263786"/>
                </a:lnTo>
                <a:lnTo>
                  <a:pt x="191608" y="270093"/>
                </a:lnTo>
                <a:lnTo>
                  <a:pt x="185841" y="275249"/>
                </a:lnTo>
                <a:lnTo>
                  <a:pt x="180092" y="279640"/>
                </a:lnTo>
                <a:lnTo>
                  <a:pt x="174354" y="283519"/>
                </a:lnTo>
                <a:lnTo>
                  <a:pt x="167671" y="287058"/>
                </a:lnTo>
                <a:lnTo>
                  <a:pt x="160358" y="290369"/>
                </a:lnTo>
                <a:lnTo>
                  <a:pt x="152625" y="293530"/>
                </a:lnTo>
                <a:lnTo>
                  <a:pt x="145565" y="295636"/>
                </a:lnTo>
                <a:lnTo>
                  <a:pt x="138954" y="297041"/>
                </a:lnTo>
                <a:lnTo>
                  <a:pt x="123756" y="299295"/>
                </a:lnTo>
                <a:lnTo>
                  <a:pt x="116598" y="299604"/>
                </a:lnTo>
                <a:lnTo>
                  <a:pt x="101031" y="299801"/>
                </a:lnTo>
                <a:lnTo>
                  <a:pt x="98786" y="298865"/>
                </a:lnTo>
                <a:lnTo>
                  <a:pt x="97290" y="297288"/>
                </a:lnTo>
                <a:lnTo>
                  <a:pt x="94298" y="2912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4"/>
          <p:cNvSpPr/>
          <p:nvPr/>
        </p:nvSpPr>
        <p:spPr>
          <a:xfrm>
            <a:off x="4726304" y="4209097"/>
            <a:ext cx="111444" cy="385764"/>
          </a:xfrm>
          <a:custGeom>
            <a:avLst/>
            <a:gdLst/>
            <a:ahLst/>
            <a:cxnLst/>
            <a:rect l="0" t="0" r="0" b="0"/>
            <a:pathLst>
              <a:path w="111444" h="385764">
                <a:moveTo>
                  <a:pt x="0" y="0"/>
                </a:moveTo>
                <a:lnTo>
                  <a:pt x="20152" y="80605"/>
                </a:lnTo>
                <a:lnTo>
                  <a:pt x="28324" y="118374"/>
                </a:lnTo>
                <a:lnTo>
                  <a:pt x="39258" y="169769"/>
                </a:lnTo>
                <a:lnTo>
                  <a:pt x="53644" y="233885"/>
                </a:lnTo>
                <a:lnTo>
                  <a:pt x="60527" y="260699"/>
                </a:lnTo>
                <a:lnTo>
                  <a:pt x="67022" y="283336"/>
                </a:lnTo>
                <a:lnTo>
                  <a:pt x="73256" y="303191"/>
                </a:lnTo>
                <a:lnTo>
                  <a:pt x="79318" y="319285"/>
                </a:lnTo>
                <a:lnTo>
                  <a:pt x="85264" y="332871"/>
                </a:lnTo>
                <a:lnTo>
                  <a:pt x="91132" y="344787"/>
                </a:lnTo>
                <a:lnTo>
                  <a:pt x="95998" y="353683"/>
                </a:lnTo>
                <a:lnTo>
                  <a:pt x="100194" y="360566"/>
                </a:lnTo>
                <a:lnTo>
                  <a:pt x="111443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5"/>
          <p:cNvSpPr/>
          <p:nvPr/>
        </p:nvSpPr>
        <p:spPr>
          <a:xfrm>
            <a:off x="4863465" y="4183379"/>
            <a:ext cx="197168" cy="394337"/>
          </a:xfrm>
          <a:custGeom>
            <a:avLst/>
            <a:gdLst/>
            <a:ahLst/>
            <a:cxnLst/>
            <a:rect l="0" t="0" r="0" b="0"/>
            <a:pathLst>
              <a:path w="197168" h="394337">
                <a:moveTo>
                  <a:pt x="0" y="0"/>
                </a:moveTo>
                <a:lnTo>
                  <a:pt x="9101" y="9102"/>
                </a:lnTo>
                <a:lnTo>
                  <a:pt x="13688" y="12736"/>
                </a:lnTo>
                <a:lnTo>
                  <a:pt x="18650" y="16111"/>
                </a:lnTo>
                <a:lnTo>
                  <a:pt x="23863" y="19313"/>
                </a:lnTo>
                <a:lnTo>
                  <a:pt x="28291" y="23353"/>
                </a:lnTo>
                <a:lnTo>
                  <a:pt x="32195" y="27951"/>
                </a:lnTo>
                <a:lnTo>
                  <a:pt x="35751" y="32922"/>
                </a:lnTo>
                <a:lnTo>
                  <a:pt x="39074" y="39093"/>
                </a:lnTo>
                <a:lnTo>
                  <a:pt x="42241" y="46065"/>
                </a:lnTo>
                <a:lnTo>
                  <a:pt x="45306" y="53570"/>
                </a:lnTo>
                <a:lnTo>
                  <a:pt x="67822" y="105091"/>
                </a:lnTo>
                <a:lnTo>
                  <a:pt x="82848" y="137830"/>
                </a:lnTo>
                <a:lnTo>
                  <a:pt x="89522" y="151894"/>
                </a:lnTo>
                <a:lnTo>
                  <a:pt x="94924" y="165081"/>
                </a:lnTo>
                <a:lnTo>
                  <a:pt x="99477" y="177681"/>
                </a:lnTo>
                <a:lnTo>
                  <a:pt x="103465" y="189892"/>
                </a:lnTo>
                <a:lnTo>
                  <a:pt x="108029" y="200890"/>
                </a:lnTo>
                <a:lnTo>
                  <a:pt x="112977" y="211079"/>
                </a:lnTo>
                <a:lnTo>
                  <a:pt x="118180" y="220730"/>
                </a:lnTo>
                <a:lnTo>
                  <a:pt x="122602" y="230974"/>
                </a:lnTo>
                <a:lnTo>
                  <a:pt x="126502" y="241612"/>
                </a:lnTo>
                <a:lnTo>
                  <a:pt x="130055" y="252515"/>
                </a:lnTo>
                <a:lnTo>
                  <a:pt x="134328" y="264546"/>
                </a:lnTo>
                <a:lnTo>
                  <a:pt x="144156" y="290614"/>
                </a:lnTo>
                <a:lnTo>
                  <a:pt x="148491" y="301375"/>
                </a:lnTo>
                <a:lnTo>
                  <a:pt x="152334" y="310454"/>
                </a:lnTo>
                <a:lnTo>
                  <a:pt x="159144" y="325623"/>
                </a:lnTo>
                <a:lnTo>
                  <a:pt x="165345" y="338714"/>
                </a:lnTo>
                <a:lnTo>
                  <a:pt x="173817" y="358503"/>
                </a:lnTo>
                <a:lnTo>
                  <a:pt x="178743" y="370447"/>
                </a:lnTo>
                <a:lnTo>
                  <a:pt x="182979" y="378410"/>
                </a:lnTo>
                <a:lnTo>
                  <a:pt x="186756" y="383718"/>
                </a:lnTo>
                <a:lnTo>
                  <a:pt x="197167" y="3943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6"/>
          <p:cNvSpPr/>
          <p:nvPr/>
        </p:nvSpPr>
        <p:spPr>
          <a:xfrm>
            <a:off x="4734877" y="4294822"/>
            <a:ext cx="308611" cy="111444"/>
          </a:xfrm>
          <a:custGeom>
            <a:avLst/>
            <a:gdLst/>
            <a:ahLst/>
            <a:cxnLst/>
            <a:rect l="0" t="0" r="0" b="0"/>
            <a:pathLst>
              <a:path w="308611" h="111444">
                <a:moveTo>
                  <a:pt x="0" y="111443"/>
                </a:moveTo>
                <a:lnTo>
                  <a:pt x="4551" y="102341"/>
                </a:lnTo>
                <a:lnTo>
                  <a:pt x="7797" y="98707"/>
                </a:lnTo>
                <a:lnTo>
                  <a:pt x="11865" y="95332"/>
                </a:lnTo>
                <a:lnTo>
                  <a:pt x="16482" y="92130"/>
                </a:lnTo>
                <a:lnTo>
                  <a:pt x="26228" y="88090"/>
                </a:lnTo>
                <a:lnTo>
                  <a:pt x="39393" y="83492"/>
                </a:lnTo>
                <a:lnTo>
                  <a:pt x="103878" y="62424"/>
                </a:lnTo>
                <a:lnTo>
                  <a:pt x="135068" y="51239"/>
                </a:lnTo>
                <a:lnTo>
                  <a:pt x="150053" y="45589"/>
                </a:lnTo>
                <a:lnTo>
                  <a:pt x="163853" y="40870"/>
                </a:lnTo>
                <a:lnTo>
                  <a:pt x="176863" y="36772"/>
                </a:lnTo>
                <a:lnTo>
                  <a:pt x="200526" y="29678"/>
                </a:lnTo>
                <a:lnTo>
                  <a:pt x="220568" y="23350"/>
                </a:lnTo>
                <a:lnTo>
                  <a:pt x="230865" y="20329"/>
                </a:lnTo>
                <a:lnTo>
                  <a:pt x="252467" y="14433"/>
                </a:lnTo>
                <a:lnTo>
                  <a:pt x="261656" y="12479"/>
                </a:lnTo>
                <a:lnTo>
                  <a:pt x="269687" y="11177"/>
                </a:lnTo>
                <a:lnTo>
                  <a:pt x="276947" y="10309"/>
                </a:lnTo>
                <a:lnTo>
                  <a:pt x="283691" y="8778"/>
                </a:lnTo>
                <a:lnTo>
                  <a:pt x="290093" y="6804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7"/>
          <p:cNvSpPr/>
          <p:nvPr/>
        </p:nvSpPr>
        <p:spPr>
          <a:xfrm>
            <a:off x="5123175" y="4133136"/>
            <a:ext cx="366083" cy="349771"/>
          </a:xfrm>
          <a:custGeom>
            <a:avLst/>
            <a:gdLst/>
            <a:ahLst/>
            <a:cxnLst/>
            <a:rect l="0" t="0" r="0" b="0"/>
            <a:pathLst>
              <a:path w="366083" h="349771">
                <a:moveTo>
                  <a:pt x="151770" y="7381"/>
                </a:moveTo>
                <a:lnTo>
                  <a:pt x="142668" y="2830"/>
                </a:lnTo>
                <a:lnTo>
                  <a:pt x="135659" y="596"/>
                </a:lnTo>
                <a:lnTo>
                  <a:pt x="132457" y="0"/>
                </a:lnTo>
                <a:lnTo>
                  <a:pt x="128417" y="2460"/>
                </a:lnTo>
                <a:lnTo>
                  <a:pt x="118848" y="12814"/>
                </a:lnTo>
                <a:lnTo>
                  <a:pt x="113630" y="18623"/>
                </a:lnTo>
                <a:lnTo>
                  <a:pt x="102751" y="30158"/>
                </a:lnTo>
                <a:lnTo>
                  <a:pt x="95278" y="38758"/>
                </a:lnTo>
                <a:lnTo>
                  <a:pt x="76814" y="61014"/>
                </a:lnTo>
                <a:lnTo>
                  <a:pt x="69415" y="70759"/>
                </a:lnTo>
                <a:lnTo>
                  <a:pt x="63529" y="79160"/>
                </a:lnTo>
                <a:lnTo>
                  <a:pt x="42687" y="110883"/>
                </a:lnTo>
                <a:lnTo>
                  <a:pt x="36186" y="123055"/>
                </a:lnTo>
                <a:lnTo>
                  <a:pt x="28993" y="137837"/>
                </a:lnTo>
                <a:lnTo>
                  <a:pt x="21341" y="154359"/>
                </a:lnTo>
                <a:lnTo>
                  <a:pt x="15288" y="168231"/>
                </a:lnTo>
                <a:lnTo>
                  <a:pt x="10299" y="180337"/>
                </a:lnTo>
                <a:lnTo>
                  <a:pt x="6021" y="191265"/>
                </a:lnTo>
                <a:lnTo>
                  <a:pt x="3169" y="202360"/>
                </a:lnTo>
                <a:lnTo>
                  <a:pt x="1267" y="213568"/>
                </a:lnTo>
                <a:lnTo>
                  <a:pt x="0" y="224848"/>
                </a:lnTo>
                <a:lnTo>
                  <a:pt x="107" y="237132"/>
                </a:lnTo>
                <a:lnTo>
                  <a:pt x="1131" y="250083"/>
                </a:lnTo>
                <a:lnTo>
                  <a:pt x="2766" y="263480"/>
                </a:lnTo>
                <a:lnTo>
                  <a:pt x="5762" y="275269"/>
                </a:lnTo>
                <a:lnTo>
                  <a:pt x="9664" y="285985"/>
                </a:lnTo>
                <a:lnTo>
                  <a:pt x="14169" y="295987"/>
                </a:lnTo>
                <a:lnTo>
                  <a:pt x="19079" y="303608"/>
                </a:lnTo>
                <a:lnTo>
                  <a:pt x="24257" y="309641"/>
                </a:lnTo>
                <a:lnTo>
                  <a:pt x="34137" y="318884"/>
                </a:lnTo>
                <a:lnTo>
                  <a:pt x="41703" y="326167"/>
                </a:lnTo>
                <a:lnTo>
                  <a:pt x="50782" y="332579"/>
                </a:lnTo>
                <a:lnTo>
                  <a:pt x="61166" y="338603"/>
                </a:lnTo>
                <a:lnTo>
                  <a:pt x="72131" y="344456"/>
                </a:lnTo>
                <a:lnTo>
                  <a:pt x="83355" y="347692"/>
                </a:lnTo>
                <a:lnTo>
                  <a:pt x="94693" y="349131"/>
                </a:lnTo>
                <a:lnTo>
                  <a:pt x="106082" y="349770"/>
                </a:lnTo>
                <a:lnTo>
                  <a:pt x="112739" y="348988"/>
                </a:lnTo>
                <a:lnTo>
                  <a:pt x="120034" y="347514"/>
                </a:lnTo>
                <a:lnTo>
                  <a:pt x="127755" y="345579"/>
                </a:lnTo>
                <a:lnTo>
                  <a:pt x="135760" y="343336"/>
                </a:lnTo>
                <a:lnTo>
                  <a:pt x="152275" y="338305"/>
                </a:lnTo>
                <a:lnTo>
                  <a:pt x="159726" y="335629"/>
                </a:lnTo>
                <a:lnTo>
                  <a:pt x="166599" y="332893"/>
                </a:lnTo>
                <a:lnTo>
                  <a:pt x="173086" y="330117"/>
                </a:lnTo>
                <a:lnTo>
                  <a:pt x="180268" y="327313"/>
                </a:lnTo>
                <a:lnTo>
                  <a:pt x="195868" y="321658"/>
                </a:lnTo>
                <a:lnTo>
                  <a:pt x="203076" y="318817"/>
                </a:lnTo>
                <a:lnTo>
                  <a:pt x="209786" y="315969"/>
                </a:lnTo>
                <a:lnTo>
                  <a:pt x="222323" y="310266"/>
                </a:lnTo>
                <a:lnTo>
                  <a:pt x="245892" y="298844"/>
                </a:lnTo>
                <a:lnTo>
                  <a:pt x="251665" y="295987"/>
                </a:lnTo>
                <a:lnTo>
                  <a:pt x="258372" y="291225"/>
                </a:lnTo>
                <a:lnTo>
                  <a:pt x="265701" y="285193"/>
                </a:lnTo>
                <a:lnTo>
                  <a:pt x="273443" y="278314"/>
                </a:lnTo>
                <a:lnTo>
                  <a:pt x="280510" y="270870"/>
                </a:lnTo>
                <a:lnTo>
                  <a:pt x="287127" y="263051"/>
                </a:lnTo>
                <a:lnTo>
                  <a:pt x="293443" y="254980"/>
                </a:lnTo>
                <a:lnTo>
                  <a:pt x="297653" y="248647"/>
                </a:lnTo>
                <a:lnTo>
                  <a:pt x="302332" y="239071"/>
                </a:lnTo>
                <a:lnTo>
                  <a:pt x="304411" y="229099"/>
                </a:lnTo>
                <a:lnTo>
                  <a:pt x="305747" y="216277"/>
                </a:lnTo>
                <a:lnTo>
                  <a:pt x="304903" y="214273"/>
                </a:lnTo>
                <a:lnTo>
                  <a:pt x="301427" y="209505"/>
                </a:lnTo>
                <a:lnTo>
                  <a:pt x="298213" y="207853"/>
                </a:lnTo>
                <a:lnTo>
                  <a:pt x="289563" y="206017"/>
                </a:lnTo>
                <a:lnTo>
                  <a:pt x="278534" y="204984"/>
                </a:lnTo>
                <a:lnTo>
                  <a:pt x="269704" y="204742"/>
                </a:lnTo>
                <a:lnTo>
                  <a:pt x="264683" y="204677"/>
                </a:lnTo>
                <a:lnTo>
                  <a:pt x="258477" y="205587"/>
                </a:lnTo>
                <a:lnTo>
                  <a:pt x="251483" y="207146"/>
                </a:lnTo>
                <a:lnTo>
                  <a:pt x="243962" y="209138"/>
                </a:lnTo>
                <a:lnTo>
                  <a:pt x="237044" y="210465"/>
                </a:lnTo>
                <a:lnTo>
                  <a:pt x="230527" y="211351"/>
                </a:lnTo>
                <a:lnTo>
                  <a:pt x="224277" y="211941"/>
                </a:lnTo>
                <a:lnTo>
                  <a:pt x="216300" y="214240"/>
                </a:lnTo>
                <a:lnTo>
                  <a:pt x="207173" y="217677"/>
                </a:lnTo>
                <a:lnTo>
                  <a:pt x="197277" y="221873"/>
                </a:lnTo>
                <a:lnTo>
                  <a:pt x="181203" y="229076"/>
                </a:lnTo>
                <a:lnTo>
                  <a:pt x="174249" y="232330"/>
                </a:lnTo>
                <a:lnTo>
                  <a:pt x="167709" y="234500"/>
                </a:lnTo>
                <a:lnTo>
                  <a:pt x="161443" y="235946"/>
                </a:lnTo>
                <a:lnTo>
                  <a:pt x="153211" y="237553"/>
                </a:lnTo>
                <a:lnTo>
                  <a:pt x="153683" y="237982"/>
                </a:lnTo>
                <a:lnTo>
                  <a:pt x="155903" y="238267"/>
                </a:lnTo>
                <a:lnTo>
                  <a:pt x="165989" y="236044"/>
                </a:lnTo>
                <a:lnTo>
                  <a:pt x="172679" y="234119"/>
                </a:lnTo>
                <a:lnTo>
                  <a:pt x="179044" y="231882"/>
                </a:lnTo>
                <a:lnTo>
                  <a:pt x="185193" y="229438"/>
                </a:lnTo>
                <a:lnTo>
                  <a:pt x="191197" y="226857"/>
                </a:lnTo>
                <a:lnTo>
                  <a:pt x="199962" y="222278"/>
                </a:lnTo>
                <a:lnTo>
                  <a:pt x="240628" y="199478"/>
                </a:lnTo>
                <a:lnTo>
                  <a:pt x="248157" y="195454"/>
                </a:lnTo>
                <a:lnTo>
                  <a:pt x="256985" y="191817"/>
                </a:lnTo>
                <a:lnTo>
                  <a:pt x="266681" y="188442"/>
                </a:lnTo>
                <a:lnTo>
                  <a:pt x="276955" y="185238"/>
                </a:lnTo>
                <a:lnTo>
                  <a:pt x="288566" y="181197"/>
                </a:lnTo>
                <a:lnTo>
                  <a:pt x="314168" y="171628"/>
                </a:lnTo>
                <a:lnTo>
                  <a:pt x="325758" y="168314"/>
                </a:lnTo>
                <a:lnTo>
                  <a:pt x="336341" y="166105"/>
                </a:lnTo>
                <a:lnTo>
                  <a:pt x="366082" y="1616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8"/>
          <p:cNvSpPr/>
          <p:nvPr/>
        </p:nvSpPr>
        <p:spPr>
          <a:xfrm>
            <a:off x="7280909" y="4269104"/>
            <a:ext cx="34292" cy="231459"/>
          </a:xfrm>
          <a:custGeom>
            <a:avLst/>
            <a:gdLst/>
            <a:ahLst/>
            <a:cxnLst/>
            <a:rect l="0" t="0" r="0" b="0"/>
            <a:pathLst>
              <a:path w="34292" h="231459">
                <a:moveTo>
                  <a:pt x="0" y="0"/>
                </a:moveTo>
                <a:lnTo>
                  <a:pt x="0" y="42068"/>
                </a:lnTo>
                <a:lnTo>
                  <a:pt x="953" y="53763"/>
                </a:lnTo>
                <a:lnTo>
                  <a:pt x="2541" y="64417"/>
                </a:lnTo>
                <a:lnTo>
                  <a:pt x="4551" y="74377"/>
                </a:lnTo>
                <a:lnTo>
                  <a:pt x="5892" y="81970"/>
                </a:lnTo>
                <a:lnTo>
                  <a:pt x="6786" y="87985"/>
                </a:lnTo>
                <a:lnTo>
                  <a:pt x="7381" y="92947"/>
                </a:lnTo>
                <a:lnTo>
                  <a:pt x="7779" y="97207"/>
                </a:lnTo>
                <a:lnTo>
                  <a:pt x="8043" y="101000"/>
                </a:lnTo>
                <a:lnTo>
                  <a:pt x="8220" y="104481"/>
                </a:lnTo>
                <a:lnTo>
                  <a:pt x="9290" y="111564"/>
                </a:lnTo>
                <a:lnTo>
                  <a:pt x="14395" y="140477"/>
                </a:lnTo>
                <a:lnTo>
                  <a:pt x="15312" y="146992"/>
                </a:lnTo>
                <a:lnTo>
                  <a:pt x="15923" y="152287"/>
                </a:lnTo>
                <a:lnTo>
                  <a:pt x="16331" y="156770"/>
                </a:lnTo>
                <a:lnTo>
                  <a:pt x="16602" y="160711"/>
                </a:lnTo>
                <a:lnTo>
                  <a:pt x="16784" y="164291"/>
                </a:lnTo>
                <a:lnTo>
                  <a:pt x="16985" y="173349"/>
                </a:lnTo>
                <a:lnTo>
                  <a:pt x="17038" y="178431"/>
                </a:lnTo>
                <a:lnTo>
                  <a:pt x="18026" y="182771"/>
                </a:lnTo>
                <a:lnTo>
                  <a:pt x="19638" y="186618"/>
                </a:lnTo>
                <a:lnTo>
                  <a:pt x="21665" y="190135"/>
                </a:lnTo>
                <a:lnTo>
                  <a:pt x="23015" y="193432"/>
                </a:lnTo>
                <a:lnTo>
                  <a:pt x="23917" y="196582"/>
                </a:lnTo>
                <a:lnTo>
                  <a:pt x="24917" y="202623"/>
                </a:lnTo>
                <a:lnTo>
                  <a:pt x="25362" y="208482"/>
                </a:lnTo>
                <a:lnTo>
                  <a:pt x="25560" y="214262"/>
                </a:lnTo>
                <a:lnTo>
                  <a:pt x="25613" y="217136"/>
                </a:lnTo>
                <a:lnTo>
                  <a:pt x="26600" y="220005"/>
                </a:lnTo>
                <a:lnTo>
                  <a:pt x="28211" y="222871"/>
                </a:lnTo>
                <a:lnTo>
                  <a:pt x="34291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9"/>
          <p:cNvSpPr/>
          <p:nvPr/>
        </p:nvSpPr>
        <p:spPr>
          <a:xfrm>
            <a:off x="7315200" y="4209097"/>
            <a:ext cx="171283" cy="308611"/>
          </a:xfrm>
          <a:custGeom>
            <a:avLst/>
            <a:gdLst/>
            <a:ahLst/>
            <a:cxnLst/>
            <a:rect l="0" t="0" r="0" b="0"/>
            <a:pathLst>
              <a:path w="171283" h="308611">
                <a:moveTo>
                  <a:pt x="0" y="308610"/>
                </a:moveTo>
                <a:lnTo>
                  <a:pt x="111907" y="308610"/>
                </a:lnTo>
                <a:lnTo>
                  <a:pt x="115562" y="307658"/>
                </a:lnTo>
                <a:lnTo>
                  <a:pt x="118951" y="306070"/>
                </a:lnTo>
                <a:lnTo>
                  <a:pt x="122163" y="304060"/>
                </a:lnTo>
                <a:lnTo>
                  <a:pt x="127162" y="301766"/>
                </a:lnTo>
                <a:lnTo>
                  <a:pt x="133352" y="299285"/>
                </a:lnTo>
                <a:lnTo>
                  <a:pt x="140337" y="296679"/>
                </a:lnTo>
                <a:lnTo>
                  <a:pt x="145945" y="293036"/>
                </a:lnTo>
                <a:lnTo>
                  <a:pt x="150637" y="288702"/>
                </a:lnTo>
                <a:lnTo>
                  <a:pt x="154717" y="283908"/>
                </a:lnTo>
                <a:lnTo>
                  <a:pt x="158389" y="279760"/>
                </a:lnTo>
                <a:lnTo>
                  <a:pt x="165010" y="272610"/>
                </a:lnTo>
                <a:lnTo>
                  <a:pt x="167157" y="269370"/>
                </a:lnTo>
                <a:lnTo>
                  <a:pt x="169541" y="263230"/>
                </a:lnTo>
                <a:lnTo>
                  <a:pt x="170884" y="254418"/>
                </a:lnTo>
                <a:lnTo>
                  <a:pt x="171282" y="245775"/>
                </a:lnTo>
                <a:lnTo>
                  <a:pt x="170385" y="242907"/>
                </a:lnTo>
                <a:lnTo>
                  <a:pt x="166849" y="237181"/>
                </a:lnTo>
                <a:lnTo>
                  <a:pt x="162103" y="231462"/>
                </a:lnTo>
                <a:lnTo>
                  <a:pt x="159503" y="228603"/>
                </a:lnTo>
                <a:lnTo>
                  <a:pt x="156818" y="226697"/>
                </a:lnTo>
                <a:lnTo>
                  <a:pt x="154075" y="225426"/>
                </a:lnTo>
                <a:lnTo>
                  <a:pt x="151294" y="224579"/>
                </a:lnTo>
                <a:lnTo>
                  <a:pt x="147535" y="223062"/>
                </a:lnTo>
                <a:lnTo>
                  <a:pt x="143124" y="221098"/>
                </a:lnTo>
                <a:lnTo>
                  <a:pt x="131459" y="215653"/>
                </a:lnTo>
                <a:lnTo>
                  <a:pt x="127324" y="214908"/>
                </a:lnTo>
                <a:lnTo>
                  <a:pt x="124887" y="214710"/>
                </a:lnTo>
                <a:lnTo>
                  <a:pt x="121358" y="213625"/>
                </a:lnTo>
                <a:lnTo>
                  <a:pt x="117100" y="211949"/>
                </a:lnTo>
                <a:lnTo>
                  <a:pt x="112357" y="209879"/>
                </a:lnTo>
                <a:lnTo>
                  <a:pt x="105384" y="208500"/>
                </a:lnTo>
                <a:lnTo>
                  <a:pt x="96926" y="207580"/>
                </a:lnTo>
                <a:lnTo>
                  <a:pt x="80226" y="206558"/>
                </a:lnTo>
                <a:lnTo>
                  <a:pt x="69628" y="206104"/>
                </a:lnTo>
                <a:lnTo>
                  <a:pt x="58307" y="205848"/>
                </a:lnTo>
                <a:lnTo>
                  <a:pt x="55064" y="204859"/>
                </a:lnTo>
                <a:lnTo>
                  <a:pt x="51949" y="203248"/>
                </a:lnTo>
                <a:lnTo>
                  <a:pt x="48920" y="201222"/>
                </a:lnTo>
                <a:lnTo>
                  <a:pt x="44996" y="199870"/>
                </a:lnTo>
                <a:lnTo>
                  <a:pt x="40475" y="198969"/>
                </a:lnTo>
                <a:lnTo>
                  <a:pt x="35555" y="198369"/>
                </a:lnTo>
                <a:lnTo>
                  <a:pt x="31323" y="198921"/>
                </a:lnTo>
                <a:lnTo>
                  <a:pt x="27550" y="200241"/>
                </a:lnTo>
                <a:lnTo>
                  <a:pt x="24082" y="202074"/>
                </a:lnTo>
                <a:lnTo>
                  <a:pt x="19864" y="203296"/>
                </a:lnTo>
                <a:lnTo>
                  <a:pt x="15147" y="204111"/>
                </a:lnTo>
                <a:lnTo>
                  <a:pt x="263" y="205712"/>
                </a:lnTo>
                <a:lnTo>
                  <a:pt x="78" y="210283"/>
                </a:lnTo>
                <a:lnTo>
                  <a:pt x="1004" y="211626"/>
                </a:lnTo>
                <a:lnTo>
                  <a:pt x="2575" y="212522"/>
                </a:lnTo>
                <a:lnTo>
                  <a:pt x="6859" y="213517"/>
                </a:lnTo>
                <a:lnTo>
                  <a:pt x="11938" y="213959"/>
                </a:lnTo>
                <a:lnTo>
                  <a:pt x="14627" y="214077"/>
                </a:lnTo>
                <a:lnTo>
                  <a:pt x="20153" y="214208"/>
                </a:lnTo>
                <a:lnTo>
                  <a:pt x="22960" y="213290"/>
                </a:lnTo>
                <a:lnTo>
                  <a:pt x="25784" y="211726"/>
                </a:lnTo>
                <a:lnTo>
                  <a:pt x="28619" y="209731"/>
                </a:lnTo>
                <a:lnTo>
                  <a:pt x="31462" y="207448"/>
                </a:lnTo>
                <a:lnTo>
                  <a:pt x="34309" y="204974"/>
                </a:lnTo>
                <a:lnTo>
                  <a:pt x="37160" y="202372"/>
                </a:lnTo>
                <a:lnTo>
                  <a:pt x="41918" y="200637"/>
                </a:lnTo>
                <a:lnTo>
                  <a:pt x="47948" y="199481"/>
                </a:lnTo>
                <a:lnTo>
                  <a:pt x="54826" y="198709"/>
                </a:lnTo>
                <a:lnTo>
                  <a:pt x="60362" y="198196"/>
                </a:lnTo>
                <a:lnTo>
                  <a:pt x="65006" y="197853"/>
                </a:lnTo>
                <a:lnTo>
                  <a:pt x="69055" y="197625"/>
                </a:lnTo>
                <a:lnTo>
                  <a:pt x="72707" y="196520"/>
                </a:lnTo>
                <a:lnTo>
                  <a:pt x="76093" y="194831"/>
                </a:lnTo>
                <a:lnTo>
                  <a:pt x="79304" y="192752"/>
                </a:lnTo>
                <a:lnTo>
                  <a:pt x="83349" y="190414"/>
                </a:lnTo>
                <a:lnTo>
                  <a:pt x="92924" y="185276"/>
                </a:lnTo>
                <a:lnTo>
                  <a:pt x="98145" y="183525"/>
                </a:lnTo>
                <a:lnTo>
                  <a:pt x="103530" y="182357"/>
                </a:lnTo>
                <a:lnTo>
                  <a:pt x="109024" y="181579"/>
                </a:lnTo>
                <a:lnTo>
                  <a:pt x="114593" y="179155"/>
                </a:lnTo>
                <a:lnTo>
                  <a:pt x="120210" y="175634"/>
                </a:lnTo>
                <a:lnTo>
                  <a:pt x="125860" y="171382"/>
                </a:lnTo>
                <a:lnTo>
                  <a:pt x="130579" y="167595"/>
                </a:lnTo>
                <a:lnTo>
                  <a:pt x="134677" y="164117"/>
                </a:lnTo>
                <a:lnTo>
                  <a:pt x="138362" y="160847"/>
                </a:lnTo>
                <a:lnTo>
                  <a:pt x="140819" y="157713"/>
                </a:lnTo>
                <a:lnTo>
                  <a:pt x="143549" y="151693"/>
                </a:lnTo>
                <a:lnTo>
                  <a:pt x="145085" y="142948"/>
                </a:lnTo>
                <a:lnTo>
                  <a:pt x="145605" y="134494"/>
                </a:lnTo>
                <a:lnTo>
                  <a:pt x="145676" y="119465"/>
                </a:lnTo>
                <a:lnTo>
                  <a:pt x="144742" y="112028"/>
                </a:lnTo>
                <a:lnTo>
                  <a:pt x="143168" y="105166"/>
                </a:lnTo>
                <a:lnTo>
                  <a:pt x="141165" y="98686"/>
                </a:lnTo>
                <a:lnTo>
                  <a:pt x="138877" y="93413"/>
                </a:lnTo>
                <a:lnTo>
                  <a:pt x="133795" y="85014"/>
                </a:lnTo>
                <a:lnTo>
                  <a:pt x="128250" y="78584"/>
                </a:lnTo>
                <a:lnTo>
                  <a:pt x="120742" y="70487"/>
                </a:lnTo>
                <a:lnTo>
                  <a:pt x="94970" y="43768"/>
                </a:lnTo>
                <a:lnTo>
                  <a:pt x="89983" y="39656"/>
                </a:lnTo>
                <a:lnTo>
                  <a:pt x="84754" y="35963"/>
                </a:lnTo>
                <a:lnTo>
                  <a:pt x="79362" y="32548"/>
                </a:lnTo>
                <a:lnTo>
                  <a:pt x="73863" y="29319"/>
                </a:lnTo>
                <a:lnTo>
                  <a:pt x="68291" y="26213"/>
                </a:lnTo>
                <a:lnTo>
                  <a:pt x="62673" y="23191"/>
                </a:lnTo>
                <a:lnTo>
                  <a:pt x="57974" y="20223"/>
                </a:lnTo>
                <a:lnTo>
                  <a:pt x="53889" y="17292"/>
                </a:lnTo>
                <a:lnTo>
                  <a:pt x="50213" y="14385"/>
                </a:lnTo>
                <a:lnTo>
                  <a:pt x="43953" y="11495"/>
                </a:lnTo>
                <a:lnTo>
                  <a:pt x="35969" y="8616"/>
                </a:lnTo>
                <a:lnTo>
                  <a:pt x="26837" y="5744"/>
                </a:lnTo>
                <a:lnTo>
                  <a:pt x="19796" y="3829"/>
                </a:lnTo>
                <a:lnTo>
                  <a:pt x="14150" y="255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0"/>
          <p:cNvSpPr/>
          <p:nvPr/>
        </p:nvSpPr>
        <p:spPr>
          <a:xfrm>
            <a:off x="7280909" y="424338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1"/>
          <p:cNvSpPr/>
          <p:nvPr/>
        </p:nvSpPr>
        <p:spPr>
          <a:xfrm>
            <a:off x="7606665" y="4209097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34290" y="0"/>
                </a:moveTo>
                <a:lnTo>
                  <a:pt x="25188" y="13653"/>
                </a:lnTo>
                <a:lnTo>
                  <a:pt x="21554" y="29104"/>
                </a:lnTo>
                <a:lnTo>
                  <a:pt x="18179" y="5083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2"/>
          <p:cNvSpPr/>
          <p:nvPr/>
        </p:nvSpPr>
        <p:spPr>
          <a:xfrm>
            <a:off x="7573245" y="4183379"/>
            <a:ext cx="93428" cy="351076"/>
          </a:xfrm>
          <a:custGeom>
            <a:avLst/>
            <a:gdLst/>
            <a:ahLst/>
            <a:cxnLst/>
            <a:rect l="0" t="0" r="0" b="0"/>
            <a:pathLst>
              <a:path w="93428" h="351076">
                <a:moveTo>
                  <a:pt x="93427" y="0"/>
                </a:moveTo>
                <a:lnTo>
                  <a:pt x="81496" y="0"/>
                </a:lnTo>
                <a:lnTo>
                  <a:pt x="79758" y="953"/>
                </a:lnTo>
                <a:lnTo>
                  <a:pt x="78599" y="2541"/>
                </a:lnTo>
                <a:lnTo>
                  <a:pt x="76739" y="7381"/>
                </a:lnTo>
                <a:lnTo>
                  <a:pt x="76294" y="16762"/>
                </a:lnTo>
                <a:lnTo>
                  <a:pt x="73747" y="19515"/>
                </a:lnTo>
                <a:lnTo>
                  <a:pt x="71734" y="21583"/>
                </a:lnTo>
                <a:lnTo>
                  <a:pt x="71345" y="23914"/>
                </a:lnTo>
                <a:lnTo>
                  <a:pt x="72039" y="26420"/>
                </a:lnTo>
                <a:lnTo>
                  <a:pt x="73453" y="29044"/>
                </a:lnTo>
                <a:lnTo>
                  <a:pt x="73444" y="31745"/>
                </a:lnTo>
                <a:lnTo>
                  <a:pt x="72485" y="34499"/>
                </a:lnTo>
                <a:lnTo>
                  <a:pt x="70893" y="37287"/>
                </a:lnTo>
                <a:lnTo>
                  <a:pt x="69125" y="42925"/>
                </a:lnTo>
                <a:lnTo>
                  <a:pt x="68338" y="50511"/>
                </a:lnTo>
                <a:lnTo>
                  <a:pt x="68128" y="56534"/>
                </a:lnTo>
                <a:lnTo>
                  <a:pt x="67990" y="63407"/>
                </a:lnTo>
                <a:lnTo>
                  <a:pt x="66943" y="72751"/>
                </a:lnTo>
                <a:lnTo>
                  <a:pt x="65294" y="83744"/>
                </a:lnTo>
                <a:lnTo>
                  <a:pt x="63242" y="95834"/>
                </a:lnTo>
                <a:lnTo>
                  <a:pt x="60921" y="104847"/>
                </a:lnTo>
                <a:lnTo>
                  <a:pt x="58421" y="111809"/>
                </a:lnTo>
                <a:lnTo>
                  <a:pt x="55803" y="117402"/>
                </a:lnTo>
                <a:lnTo>
                  <a:pt x="54056" y="123036"/>
                </a:lnTo>
                <a:lnTo>
                  <a:pt x="52893" y="128696"/>
                </a:lnTo>
                <a:lnTo>
                  <a:pt x="52117" y="134376"/>
                </a:lnTo>
                <a:lnTo>
                  <a:pt x="49695" y="145781"/>
                </a:lnTo>
                <a:lnTo>
                  <a:pt x="41922" y="178774"/>
                </a:lnTo>
                <a:lnTo>
                  <a:pt x="39088" y="192526"/>
                </a:lnTo>
                <a:lnTo>
                  <a:pt x="37198" y="203598"/>
                </a:lnTo>
                <a:lnTo>
                  <a:pt x="35940" y="212885"/>
                </a:lnTo>
                <a:lnTo>
                  <a:pt x="34147" y="220029"/>
                </a:lnTo>
                <a:lnTo>
                  <a:pt x="32000" y="225744"/>
                </a:lnTo>
                <a:lnTo>
                  <a:pt x="29615" y="230506"/>
                </a:lnTo>
                <a:lnTo>
                  <a:pt x="27074" y="237491"/>
                </a:lnTo>
                <a:lnTo>
                  <a:pt x="24426" y="245958"/>
                </a:lnTo>
                <a:lnTo>
                  <a:pt x="21710" y="255412"/>
                </a:lnTo>
                <a:lnTo>
                  <a:pt x="18945" y="262667"/>
                </a:lnTo>
                <a:lnTo>
                  <a:pt x="16150" y="268457"/>
                </a:lnTo>
                <a:lnTo>
                  <a:pt x="13334" y="273269"/>
                </a:lnTo>
                <a:lnTo>
                  <a:pt x="11457" y="278382"/>
                </a:lnTo>
                <a:lnTo>
                  <a:pt x="9371" y="289144"/>
                </a:lnTo>
                <a:lnTo>
                  <a:pt x="8814" y="294680"/>
                </a:lnTo>
                <a:lnTo>
                  <a:pt x="8444" y="300276"/>
                </a:lnTo>
                <a:lnTo>
                  <a:pt x="8196" y="305912"/>
                </a:lnTo>
                <a:lnTo>
                  <a:pt x="7079" y="310621"/>
                </a:lnTo>
                <a:lnTo>
                  <a:pt x="5382" y="314713"/>
                </a:lnTo>
                <a:lnTo>
                  <a:pt x="3298" y="318394"/>
                </a:lnTo>
                <a:lnTo>
                  <a:pt x="982" y="325024"/>
                </a:lnTo>
                <a:lnTo>
                  <a:pt x="365" y="328125"/>
                </a:lnTo>
                <a:lnTo>
                  <a:pt x="905" y="331145"/>
                </a:lnTo>
                <a:lnTo>
                  <a:pt x="2218" y="334111"/>
                </a:lnTo>
                <a:lnTo>
                  <a:pt x="4046" y="337041"/>
                </a:lnTo>
                <a:lnTo>
                  <a:pt x="4313" y="338994"/>
                </a:lnTo>
                <a:lnTo>
                  <a:pt x="3538" y="340296"/>
                </a:lnTo>
                <a:lnTo>
                  <a:pt x="2069" y="341164"/>
                </a:lnTo>
                <a:lnTo>
                  <a:pt x="1089" y="342696"/>
                </a:lnTo>
                <a:lnTo>
                  <a:pt x="0" y="346937"/>
                </a:lnTo>
                <a:lnTo>
                  <a:pt x="663" y="348449"/>
                </a:lnTo>
                <a:lnTo>
                  <a:pt x="2056" y="349457"/>
                </a:lnTo>
                <a:lnTo>
                  <a:pt x="6587" y="351075"/>
                </a:lnTo>
                <a:lnTo>
                  <a:pt x="6958" y="350255"/>
                </a:lnTo>
                <a:lnTo>
                  <a:pt x="7555" y="342095"/>
                </a:lnTo>
                <a:lnTo>
                  <a:pt x="7702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3"/>
          <p:cNvSpPr/>
          <p:nvPr/>
        </p:nvSpPr>
        <p:spPr>
          <a:xfrm>
            <a:off x="7667864" y="4191952"/>
            <a:ext cx="161687" cy="385764"/>
          </a:xfrm>
          <a:custGeom>
            <a:avLst/>
            <a:gdLst/>
            <a:ahLst/>
            <a:cxnLst/>
            <a:rect l="0" t="0" r="0" b="0"/>
            <a:pathLst>
              <a:path w="161687" h="385764">
                <a:moveTo>
                  <a:pt x="7380" y="0"/>
                </a:moveTo>
                <a:lnTo>
                  <a:pt x="2829" y="0"/>
                </a:lnTo>
                <a:lnTo>
                  <a:pt x="1489" y="952"/>
                </a:lnTo>
                <a:lnTo>
                  <a:pt x="595" y="2540"/>
                </a:lnTo>
                <a:lnTo>
                  <a:pt x="0" y="4551"/>
                </a:lnTo>
                <a:lnTo>
                  <a:pt x="555" y="6844"/>
                </a:lnTo>
                <a:lnTo>
                  <a:pt x="4935" y="14622"/>
                </a:lnTo>
                <a:lnTo>
                  <a:pt x="9437" y="30864"/>
                </a:lnTo>
                <a:lnTo>
                  <a:pt x="11609" y="37721"/>
                </a:lnTo>
                <a:lnTo>
                  <a:pt x="14010" y="44197"/>
                </a:lnTo>
                <a:lnTo>
                  <a:pt x="16563" y="50420"/>
                </a:lnTo>
                <a:lnTo>
                  <a:pt x="20986" y="61462"/>
                </a:lnTo>
                <a:lnTo>
                  <a:pt x="22952" y="69544"/>
                </a:lnTo>
                <a:lnTo>
                  <a:pt x="33162" y="115856"/>
                </a:lnTo>
                <a:lnTo>
                  <a:pt x="39808" y="135340"/>
                </a:lnTo>
                <a:lnTo>
                  <a:pt x="48048" y="154997"/>
                </a:lnTo>
                <a:lnTo>
                  <a:pt x="57352" y="174769"/>
                </a:lnTo>
                <a:lnTo>
                  <a:pt x="72771" y="209438"/>
                </a:lnTo>
                <a:lnTo>
                  <a:pt x="85020" y="237864"/>
                </a:lnTo>
                <a:lnTo>
                  <a:pt x="93640" y="256847"/>
                </a:lnTo>
                <a:lnTo>
                  <a:pt x="103847" y="278245"/>
                </a:lnTo>
                <a:lnTo>
                  <a:pt x="107886" y="284556"/>
                </a:lnTo>
                <a:lnTo>
                  <a:pt x="112485" y="290669"/>
                </a:lnTo>
                <a:lnTo>
                  <a:pt x="117456" y="296650"/>
                </a:lnTo>
                <a:lnTo>
                  <a:pt x="121721" y="302541"/>
                </a:lnTo>
                <a:lnTo>
                  <a:pt x="125518" y="308374"/>
                </a:lnTo>
                <a:lnTo>
                  <a:pt x="129001" y="314168"/>
                </a:lnTo>
                <a:lnTo>
                  <a:pt x="132872" y="323145"/>
                </a:lnTo>
                <a:lnTo>
                  <a:pt x="133904" y="326873"/>
                </a:lnTo>
                <a:lnTo>
                  <a:pt x="136497" y="331262"/>
                </a:lnTo>
                <a:lnTo>
                  <a:pt x="140131" y="336094"/>
                </a:lnTo>
                <a:lnTo>
                  <a:pt x="144458" y="341220"/>
                </a:lnTo>
                <a:lnTo>
                  <a:pt x="149266" y="349456"/>
                </a:lnTo>
                <a:lnTo>
                  <a:pt x="151404" y="356292"/>
                </a:lnTo>
                <a:lnTo>
                  <a:pt x="152354" y="362504"/>
                </a:lnTo>
                <a:lnTo>
                  <a:pt x="153560" y="365495"/>
                </a:lnTo>
                <a:lnTo>
                  <a:pt x="155315" y="368441"/>
                </a:lnTo>
                <a:lnTo>
                  <a:pt x="161686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4"/>
          <p:cNvSpPr/>
          <p:nvPr/>
        </p:nvSpPr>
        <p:spPr>
          <a:xfrm>
            <a:off x="7649527" y="4354829"/>
            <a:ext cx="89060" cy="42863"/>
          </a:xfrm>
          <a:custGeom>
            <a:avLst/>
            <a:gdLst/>
            <a:ahLst/>
            <a:cxnLst/>
            <a:rect l="0" t="0" r="0" b="0"/>
            <a:pathLst>
              <a:path w="89060" h="42863">
                <a:moveTo>
                  <a:pt x="42863" y="0"/>
                </a:moveTo>
                <a:lnTo>
                  <a:pt x="38312" y="9102"/>
                </a:lnTo>
                <a:lnTo>
                  <a:pt x="36971" y="12736"/>
                </a:lnTo>
                <a:lnTo>
                  <a:pt x="36077" y="16111"/>
                </a:lnTo>
                <a:lnTo>
                  <a:pt x="34644" y="23820"/>
                </a:lnTo>
                <a:lnTo>
                  <a:pt x="34525" y="25405"/>
                </a:lnTo>
                <a:lnTo>
                  <a:pt x="34447" y="27415"/>
                </a:lnTo>
                <a:lnTo>
                  <a:pt x="34395" y="29707"/>
                </a:lnTo>
                <a:lnTo>
                  <a:pt x="33407" y="31235"/>
                </a:lnTo>
                <a:lnTo>
                  <a:pt x="31797" y="32253"/>
                </a:lnTo>
                <a:lnTo>
                  <a:pt x="29770" y="32933"/>
                </a:lnTo>
                <a:lnTo>
                  <a:pt x="27467" y="34338"/>
                </a:lnTo>
                <a:lnTo>
                  <a:pt x="24978" y="36227"/>
                </a:lnTo>
                <a:lnTo>
                  <a:pt x="22368" y="38439"/>
                </a:lnTo>
                <a:lnTo>
                  <a:pt x="19674" y="39913"/>
                </a:lnTo>
                <a:lnTo>
                  <a:pt x="16926" y="40897"/>
                </a:lnTo>
                <a:lnTo>
                  <a:pt x="8717" y="42829"/>
                </a:lnTo>
                <a:lnTo>
                  <a:pt x="36108" y="42862"/>
                </a:lnTo>
                <a:lnTo>
                  <a:pt x="39312" y="41910"/>
                </a:lnTo>
                <a:lnTo>
                  <a:pt x="42401" y="40323"/>
                </a:lnTo>
                <a:lnTo>
                  <a:pt x="45411" y="38312"/>
                </a:lnTo>
                <a:lnTo>
                  <a:pt x="50277" y="36971"/>
                </a:lnTo>
                <a:lnTo>
                  <a:pt x="56378" y="36078"/>
                </a:lnTo>
                <a:lnTo>
                  <a:pt x="63302" y="35482"/>
                </a:lnTo>
                <a:lnTo>
                  <a:pt x="68872" y="35085"/>
                </a:lnTo>
                <a:lnTo>
                  <a:pt x="77600" y="34644"/>
                </a:lnTo>
                <a:lnTo>
                  <a:pt x="84654" y="34448"/>
                </a:lnTo>
                <a:lnTo>
                  <a:pt x="89059" y="34361"/>
                </a:lnTo>
                <a:lnTo>
                  <a:pt x="87841" y="34322"/>
                </a:lnTo>
                <a:lnTo>
                  <a:pt x="81801" y="34300"/>
                </a:lnTo>
                <a:lnTo>
                  <a:pt x="78347" y="33345"/>
                </a:lnTo>
                <a:lnTo>
                  <a:pt x="74139" y="31755"/>
                </a:lnTo>
                <a:lnTo>
                  <a:pt x="69428" y="29743"/>
                </a:lnTo>
                <a:lnTo>
                  <a:pt x="65336" y="28401"/>
                </a:lnTo>
                <a:lnTo>
                  <a:pt x="61655" y="27507"/>
                </a:lnTo>
                <a:lnTo>
                  <a:pt x="58249" y="26910"/>
                </a:lnTo>
                <a:lnTo>
                  <a:pt x="54072" y="25560"/>
                </a:lnTo>
                <a:lnTo>
                  <a:pt x="49383" y="23708"/>
                </a:lnTo>
                <a:lnTo>
                  <a:pt x="37272" y="18442"/>
                </a:lnTo>
                <a:lnTo>
                  <a:pt x="35325" y="18010"/>
                </a:lnTo>
                <a:lnTo>
                  <a:pt x="33075" y="17722"/>
                </a:lnTo>
                <a:lnTo>
                  <a:pt x="30623" y="17530"/>
                </a:lnTo>
                <a:lnTo>
                  <a:pt x="27083" y="16449"/>
                </a:lnTo>
                <a:lnTo>
                  <a:pt x="22818" y="14776"/>
                </a:lnTo>
                <a:lnTo>
                  <a:pt x="9407" y="8936"/>
                </a:lnTo>
                <a:lnTo>
                  <a:pt x="8176" y="786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5"/>
          <p:cNvSpPr/>
          <p:nvPr/>
        </p:nvSpPr>
        <p:spPr>
          <a:xfrm>
            <a:off x="7895898" y="4157800"/>
            <a:ext cx="370481" cy="419770"/>
          </a:xfrm>
          <a:custGeom>
            <a:avLst/>
            <a:gdLst/>
            <a:ahLst/>
            <a:cxnLst/>
            <a:rect l="0" t="0" r="0" b="0"/>
            <a:pathLst>
              <a:path w="370481" h="419770">
                <a:moveTo>
                  <a:pt x="173682" y="25579"/>
                </a:moveTo>
                <a:lnTo>
                  <a:pt x="173682" y="21029"/>
                </a:lnTo>
                <a:lnTo>
                  <a:pt x="172729" y="19688"/>
                </a:lnTo>
                <a:lnTo>
                  <a:pt x="171142" y="18795"/>
                </a:lnTo>
                <a:lnTo>
                  <a:pt x="169130" y="18199"/>
                </a:lnTo>
                <a:lnTo>
                  <a:pt x="164357" y="14997"/>
                </a:lnTo>
                <a:lnTo>
                  <a:pt x="153530" y="5180"/>
                </a:lnTo>
                <a:lnTo>
                  <a:pt x="150723" y="3408"/>
                </a:lnTo>
                <a:lnTo>
                  <a:pt x="145062" y="1438"/>
                </a:lnTo>
                <a:lnTo>
                  <a:pt x="136521" y="329"/>
                </a:lnTo>
                <a:lnTo>
                  <a:pt x="118113" y="70"/>
                </a:lnTo>
                <a:lnTo>
                  <a:pt x="105204" y="0"/>
                </a:lnTo>
                <a:lnTo>
                  <a:pt x="95645" y="907"/>
                </a:lnTo>
                <a:lnTo>
                  <a:pt x="88320" y="2463"/>
                </a:lnTo>
                <a:lnTo>
                  <a:pt x="77640" y="5781"/>
                </a:lnTo>
                <a:lnTo>
                  <a:pt x="69719" y="7255"/>
                </a:lnTo>
                <a:lnTo>
                  <a:pt x="67226" y="8601"/>
                </a:lnTo>
                <a:lnTo>
                  <a:pt x="65564" y="10451"/>
                </a:lnTo>
                <a:lnTo>
                  <a:pt x="64455" y="12636"/>
                </a:lnTo>
                <a:lnTo>
                  <a:pt x="62765" y="14093"/>
                </a:lnTo>
                <a:lnTo>
                  <a:pt x="60684" y="15064"/>
                </a:lnTo>
                <a:lnTo>
                  <a:pt x="54881" y="17096"/>
                </a:lnTo>
                <a:lnTo>
                  <a:pt x="45951" y="21174"/>
                </a:lnTo>
                <a:lnTo>
                  <a:pt x="34765" y="28825"/>
                </a:lnTo>
                <a:lnTo>
                  <a:pt x="25418" y="37124"/>
                </a:lnTo>
                <a:lnTo>
                  <a:pt x="16616" y="50167"/>
                </a:lnTo>
                <a:lnTo>
                  <a:pt x="13387" y="58098"/>
                </a:lnTo>
                <a:lnTo>
                  <a:pt x="12527" y="61545"/>
                </a:lnTo>
                <a:lnTo>
                  <a:pt x="6490" y="72997"/>
                </a:lnTo>
                <a:lnTo>
                  <a:pt x="2212" y="80051"/>
                </a:lnTo>
                <a:lnTo>
                  <a:pt x="314" y="90469"/>
                </a:lnTo>
                <a:lnTo>
                  <a:pt x="0" y="103129"/>
                </a:lnTo>
                <a:lnTo>
                  <a:pt x="1240" y="128626"/>
                </a:lnTo>
                <a:lnTo>
                  <a:pt x="1939" y="152738"/>
                </a:lnTo>
                <a:lnTo>
                  <a:pt x="2193" y="173229"/>
                </a:lnTo>
                <a:lnTo>
                  <a:pt x="3159" y="179258"/>
                </a:lnTo>
                <a:lnTo>
                  <a:pt x="4754" y="187087"/>
                </a:lnTo>
                <a:lnTo>
                  <a:pt x="6771" y="196116"/>
                </a:lnTo>
                <a:lnTo>
                  <a:pt x="9068" y="204041"/>
                </a:lnTo>
                <a:lnTo>
                  <a:pt x="11551" y="211229"/>
                </a:lnTo>
                <a:lnTo>
                  <a:pt x="14160" y="217925"/>
                </a:lnTo>
                <a:lnTo>
                  <a:pt x="16851" y="226201"/>
                </a:lnTo>
                <a:lnTo>
                  <a:pt x="19598" y="235527"/>
                </a:lnTo>
                <a:lnTo>
                  <a:pt x="22382" y="245554"/>
                </a:lnTo>
                <a:lnTo>
                  <a:pt x="28047" y="257954"/>
                </a:lnTo>
                <a:lnTo>
                  <a:pt x="35635" y="271936"/>
                </a:lnTo>
                <a:lnTo>
                  <a:pt x="44503" y="286972"/>
                </a:lnTo>
                <a:lnTo>
                  <a:pt x="51368" y="297949"/>
                </a:lnTo>
                <a:lnTo>
                  <a:pt x="56897" y="306219"/>
                </a:lnTo>
                <a:lnTo>
                  <a:pt x="64627" y="317948"/>
                </a:lnTo>
                <a:lnTo>
                  <a:pt x="69932" y="329907"/>
                </a:lnTo>
                <a:lnTo>
                  <a:pt x="78064" y="340435"/>
                </a:lnTo>
                <a:lnTo>
                  <a:pt x="87054" y="349982"/>
                </a:lnTo>
                <a:lnTo>
                  <a:pt x="98272" y="361517"/>
                </a:lnTo>
                <a:lnTo>
                  <a:pt x="100548" y="364791"/>
                </a:lnTo>
                <a:lnTo>
                  <a:pt x="103078" y="370968"/>
                </a:lnTo>
                <a:lnTo>
                  <a:pt x="105657" y="373948"/>
                </a:lnTo>
                <a:lnTo>
                  <a:pt x="113604" y="379800"/>
                </a:lnTo>
                <a:lnTo>
                  <a:pt x="120945" y="383036"/>
                </a:lnTo>
                <a:lnTo>
                  <a:pt x="124237" y="383899"/>
                </a:lnTo>
                <a:lnTo>
                  <a:pt x="130434" y="387398"/>
                </a:lnTo>
                <a:lnTo>
                  <a:pt x="133419" y="389664"/>
                </a:lnTo>
                <a:lnTo>
                  <a:pt x="139278" y="392183"/>
                </a:lnTo>
                <a:lnTo>
                  <a:pt x="146008" y="394254"/>
                </a:lnTo>
                <a:lnTo>
                  <a:pt x="155350" y="398350"/>
                </a:lnTo>
                <a:lnTo>
                  <a:pt x="162412" y="400776"/>
                </a:lnTo>
                <a:lnTo>
                  <a:pt x="170932" y="403346"/>
                </a:lnTo>
                <a:lnTo>
                  <a:pt x="180421" y="406011"/>
                </a:lnTo>
                <a:lnTo>
                  <a:pt x="188652" y="408741"/>
                </a:lnTo>
                <a:lnTo>
                  <a:pt x="196044" y="411513"/>
                </a:lnTo>
                <a:lnTo>
                  <a:pt x="202878" y="414313"/>
                </a:lnTo>
                <a:lnTo>
                  <a:pt x="213010" y="417425"/>
                </a:lnTo>
                <a:lnTo>
                  <a:pt x="224498" y="418808"/>
                </a:lnTo>
                <a:lnTo>
                  <a:pt x="234230" y="419177"/>
                </a:lnTo>
                <a:lnTo>
                  <a:pt x="274965" y="419769"/>
                </a:lnTo>
                <a:lnTo>
                  <a:pt x="283114" y="418865"/>
                </a:lnTo>
                <a:lnTo>
                  <a:pt x="290451" y="417310"/>
                </a:lnTo>
                <a:lnTo>
                  <a:pt x="297248" y="415321"/>
                </a:lnTo>
                <a:lnTo>
                  <a:pt x="307340" y="413110"/>
                </a:lnTo>
                <a:lnTo>
                  <a:pt x="318377" y="411866"/>
                </a:lnTo>
                <a:lnTo>
                  <a:pt x="321581" y="411692"/>
                </a:lnTo>
                <a:lnTo>
                  <a:pt x="324668" y="410623"/>
                </a:lnTo>
                <a:lnTo>
                  <a:pt x="330639" y="406895"/>
                </a:lnTo>
                <a:lnTo>
                  <a:pt x="339007" y="404603"/>
                </a:lnTo>
                <a:lnTo>
                  <a:pt x="343907" y="403992"/>
                </a:lnTo>
                <a:lnTo>
                  <a:pt x="351890" y="400773"/>
                </a:lnTo>
                <a:lnTo>
                  <a:pt x="355352" y="398581"/>
                </a:lnTo>
                <a:lnTo>
                  <a:pt x="357661" y="396167"/>
                </a:lnTo>
                <a:lnTo>
                  <a:pt x="359199" y="393605"/>
                </a:lnTo>
                <a:lnTo>
                  <a:pt x="361669" y="387201"/>
                </a:lnTo>
                <a:lnTo>
                  <a:pt x="366648" y="381541"/>
                </a:lnTo>
                <a:lnTo>
                  <a:pt x="368047" y="378139"/>
                </a:lnTo>
                <a:lnTo>
                  <a:pt x="369604" y="369281"/>
                </a:lnTo>
                <a:lnTo>
                  <a:pt x="370019" y="362346"/>
                </a:lnTo>
                <a:lnTo>
                  <a:pt x="370480" y="344481"/>
                </a:lnTo>
                <a:lnTo>
                  <a:pt x="368145" y="331461"/>
                </a:lnTo>
                <a:lnTo>
                  <a:pt x="364886" y="322499"/>
                </a:lnTo>
                <a:lnTo>
                  <a:pt x="363049" y="312099"/>
                </a:lnTo>
                <a:lnTo>
                  <a:pt x="362620" y="305956"/>
                </a:lnTo>
                <a:lnTo>
                  <a:pt x="361553" y="302985"/>
                </a:lnTo>
                <a:lnTo>
                  <a:pt x="357828" y="297144"/>
                </a:lnTo>
                <a:lnTo>
                  <a:pt x="355501" y="295205"/>
                </a:lnTo>
                <a:lnTo>
                  <a:pt x="352996" y="293912"/>
                </a:lnTo>
                <a:lnTo>
                  <a:pt x="350375" y="293051"/>
                </a:lnTo>
                <a:lnTo>
                  <a:pt x="344923" y="289553"/>
                </a:lnTo>
                <a:lnTo>
                  <a:pt x="338372" y="284824"/>
                </a:lnTo>
                <a:lnTo>
                  <a:pt x="329110" y="279547"/>
                </a:lnTo>
                <a:lnTo>
                  <a:pt x="317737" y="271221"/>
                </a:lnTo>
                <a:lnTo>
                  <a:pt x="313533" y="269350"/>
                </a:lnTo>
                <a:lnTo>
                  <a:pt x="303783" y="267272"/>
                </a:lnTo>
                <a:lnTo>
                  <a:pt x="296611" y="265766"/>
                </a:lnTo>
                <a:lnTo>
                  <a:pt x="278482" y="261551"/>
                </a:lnTo>
                <a:lnTo>
                  <a:pt x="269266" y="260047"/>
                </a:lnTo>
                <a:lnTo>
                  <a:pt x="260265" y="259043"/>
                </a:lnTo>
                <a:lnTo>
                  <a:pt x="251406" y="258375"/>
                </a:lnTo>
                <a:lnTo>
                  <a:pt x="244548" y="256977"/>
                </a:lnTo>
                <a:lnTo>
                  <a:pt x="234388" y="252883"/>
                </a:lnTo>
                <a:lnTo>
                  <a:pt x="227488" y="251410"/>
                </a:lnTo>
                <a:lnTo>
                  <a:pt x="219077" y="250428"/>
                </a:lnTo>
                <a:lnTo>
                  <a:pt x="202430" y="249337"/>
                </a:lnTo>
                <a:lnTo>
                  <a:pt x="185099" y="248580"/>
                </a:lnTo>
                <a:lnTo>
                  <a:pt x="177878" y="248488"/>
                </a:lnTo>
                <a:lnTo>
                  <a:pt x="182254" y="248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6"/>
          <p:cNvSpPr/>
          <p:nvPr/>
        </p:nvSpPr>
        <p:spPr>
          <a:xfrm>
            <a:off x="8309720" y="4191993"/>
            <a:ext cx="351363" cy="274280"/>
          </a:xfrm>
          <a:custGeom>
            <a:avLst/>
            <a:gdLst/>
            <a:ahLst/>
            <a:cxnLst/>
            <a:rect l="0" t="0" r="0" b="0"/>
            <a:pathLst>
              <a:path w="351363" h="274280">
                <a:moveTo>
                  <a:pt x="111332" y="274279"/>
                </a:moveTo>
                <a:lnTo>
                  <a:pt x="106781" y="274279"/>
                </a:lnTo>
                <a:lnTo>
                  <a:pt x="105440" y="273327"/>
                </a:lnTo>
                <a:lnTo>
                  <a:pt x="104547" y="271739"/>
                </a:lnTo>
                <a:lnTo>
                  <a:pt x="103951" y="269729"/>
                </a:lnTo>
                <a:lnTo>
                  <a:pt x="100749" y="264954"/>
                </a:lnTo>
                <a:lnTo>
                  <a:pt x="98562" y="262347"/>
                </a:lnTo>
                <a:lnTo>
                  <a:pt x="94246" y="254895"/>
                </a:lnTo>
                <a:lnTo>
                  <a:pt x="81831" y="231374"/>
                </a:lnTo>
                <a:lnTo>
                  <a:pt x="67877" y="204205"/>
                </a:lnTo>
                <a:lnTo>
                  <a:pt x="65217" y="198035"/>
                </a:lnTo>
                <a:lnTo>
                  <a:pt x="63444" y="192970"/>
                </a:lnTo>
                <a:lnTo>
                  <a:pt x="62262" y="188641"/>
                </a:lnTo>
                <a:lnTo>
                  <a:pt x="60521" y="183849"/>
                </a:lnTo>
                <a:lnTo>
                  <a:pt x="58408" y="178750"/>
                </a:lnTo>
                <a:lnTo>
                  <a:pt x="56047" y="173445"/>
                </a:lnTo>
                <a:lnTo>
                  <a:pt x="53424" y="165011"/>
                </a:lnTo>
                <a:lnTo>
                  <a:pt x="51305" y="157136"/>
                </a:lnTo>
                <a:lnTo>
                  <a:pt x="49406" y="152369"/>
                </a:lnTo>
                <a:lnTo>
                  <a:pt x="47188" y="147285"/>
                </a:lnTo>
                <a:lnTo>
                  <a:pt x="37104" y="118777"/>
                </a:lnTo>
                <a:lnTo>
                  <a:pt x="30415" y="99174"/>
                </a:lnTo>
                <a:lnTo>
                  <a:pt x="25003" y="85152"/>
                </a:lnTo>
                <a:lnTo>
                  <a:pt x="20441" y="74852"/>
                </a:lnTo>
                <a:lnTo>
                  <a:pt x="16447" y="67033"/>
                </a:lnTo>
                <a:lnTo>
                  <a:pt x="13786" y="60867"/>
                </a:lnTo>
                <a:lnTo>
                  <a:pt x="12012" y="55805"/>
                </a:lnTo>
                <a:lnTo>
                  <a:pt x="10828" y="51477"/>
                </a:lnTo>
                <a:lnTo>
                  <a:pt x="10040" y="46687"/>
                </a:lnTo>
                <a:lnTo>
                  <a:pt x="9514" y="41588"/>
                </a:lnTo>
                <a:lnTo>
                  <a:pt x="9163" y="36285"/>
                </a:lnTo>
                <a:lnTo>
                  <a:pt x="7977" y="32749"/>
                </a:lnTo>
                <a:lnTo>
                  <a:pt x="6234" y="30391"/>
                </a:lnTo>
                <a:lnTo>
                  <a:pt x="4119" y="28819"/>
                </a:lnTo>
                <a:lnTo>
                  <a:pt x="2709" y="26820"/>
                </a:lnTo>
                <a:lnTo>
                  <a:pt x="261" y="18572"/>
                </a:lnTo>
                <a:lnTo>
                  <a:pt x="0" y="12988"/>
                </a:lnTo>
                <a:lnTo>
                  <a:pt x="916" y="10550"/>
                </a:lnTo>
                <a:lnTo>
                  <a:pt x="6690" y="2333"/>
                </a:lnTo>
                <a:lnTo>
                  <a:pt x="8111" y="428"/>
                </a:lnTo>
                <a:lnTo>
                  <a:pt x="18466" y="168"/>
                </a:lnTo>
                <a:lnTo>
                  <a:pt x="42506" y="0"/>
                </a:lnTo>
                <a:lnTo>
                  <a:pt x="48303" y="939"/>
                </a:lnTo>
                <a:lnTo>
                  <a:pt x="55025" y="2518"/>
                </a:lnTo>
                <a:lnTo>
                  <a:pt x="62364" y="4522"/>
                </a:lnTo>
                <a:lnTo>
                  <a:pt x="72972" y="5859"/>
                </a:lnTo>
                <a:lnTo>
                  <a:pt x="85759" y="6750"/>
                </a:lnTo>
                <a:lnTo>
                  <a:pt x="112349" y="7740"/>
                </a:lnTo>
                <a:lnTo>
                  <a:pt x="143384" y="8297"/>
                </a:lnTo>
                <a:lnTo>
                  <a:pt x="161773" y="8428"/>
                </a:lnTo>
                <a:lnTo>
                  <a:pt x="284380" y="15303"/>
                </a:lnTo>
                <a:lnTo>
                  <a:pt x="351362" y="85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7"/>
          <p:cNvSpPr/>
          <p:nvPr/>
        </p:nvSpPr>
        <p:spPr>
          <a:xfrm>
            <a:off x="8387219" y="4329112"/>
            <a:ext cx="231001" cy="34291"/>
          </a:xfrm>
          <a:custGeom>
            <a:avLst/>
            <a:gdLst/>
            <a:ahLst/>
            <a:cxnLst/>
            <a:rect l="0" t="0" r="0" b="0"/>
            <a:pathLst>
              <a:path w="231001" h="34291">
                <a:moveTo>
                  <a:pt x="16688" y="0"/>
                </a:moveTo>
                <a:lnTo>
                  <a:pt x="4757" y="0"/>
                </a:lnTo>
                <a:lnTo>
                  <a:pt x="3018" y="953"/>
                </a:lnTo>
                <a:lnTo>
                  <a:pt x="1860" y="2540"/>
                </a:lnTo>
                <a:lnTo>
                  <a:pt x="0" y="7381"/>
                </a:lnTo>
                <a:lnTo>
                  <a:pt x="801" y="7778"/>
                </a:lnTo>
                <a:lnTo>
                  <a:pt x="4229" y="8219"/>
                </a:lnTo>
                <a:lnTo>
                  <a:pt x="7430" y="9290"/>
                </a:lnTo>
                <a:lnTo>
                  <a:pt x="11469" y="10956"/>
                </a:lnTo>
                <a:lnTo>
                  <a:pt x="16067" y="13019"/>
                </a:lnTo>
                <a:lnTo>
                  <a:pt x="20084" y="14394"/>
                </a:lnTo>
                <a:lnTo>
                  <a:pt x="23714" y="15311"/>
                </a:lnTo>
                <a:lnTo>
                  <a:pt x="30288" y="16330"/>
                </a:lnTo>
                <a:lnTo>
                  <a:pt x="36386" y="16783"/>
                </a:lnTo>
                <a:lnTo>
                  <a:pt x="67927" y="17038"/>
                </a:lnTo>
                <a:lnTo>
                  <a:pt x="77517" y="18026"/>
                </a:lnTo>
                <a:lnTo>
                  <a:pt x="84863" y="19638"/>
                </a:lnTo>
                <a:lnTo>
                  <a:pt x="90713" y="21664"/>
                </a:lnTo>
                <a:lnTo>
                  <a:pt x="96518" y="23015"/>
                </a:lnTo>
                <a:lnTo>
                  <a:pt x="102294" y="23916"/>
                </a:lnTo>
                <a:lnTo>
                  <a:pt x="108048" y="24517"/>
                </a:lnTo>
                <a:lnTo>
                  <a:pt x="116647" y="24917"/>
                </a:lnTo>
                <a:lnTo>
                  <a:pt x="138902" y="25362"/>
                </a:lnTo>
                <a:lnTo>
                  <a:pt x="191544" y="25671"/>
                </a:lnTo>
                <a:lnTo>
                  <a:pt x="231000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8"/>
          <p:cNvSpPr/>
          <p:nvPr/>
        </p:nvSpPr>
        <p:spPr>
          <a:xfrm>
            <a:off x="581137" y="5237797"/>
            <a:ext cx="201818" cy="274277"/>
          </a:xfrm>
          <a:custGeom>
            <a:avLst/>
            <a:gdLst/>
            <a:ahLst/>
            <a:cxnLst/>
            <a:rect l="0" t="0" r="0" b="0"/>
            <a:pathLst>
              <a:path w="201818" h="274277">
                <a:moveTo>
                  <a:pt x="193245" y="0"/>
                </a:moveTo>
                <a:lnTo>
                  <a:pt x="159441" y="0"/>
                </a:lnTo>
                <a:lnTo>
                  <a:pt x="151659" y="953"/>
                </a:lnTo>
                <a:lnTo>
                  <a:pt x="144566" y="2540"/>
                </a:lnTo>
                <a:lnTo>
                  <a:pt x="130652" y="6844"/>
                </a:lnTo>
                <a:lnTo>
                  <a:pt x="114944" y="11932"/>
                </a:lnTo>
                <a:lnTo>
                  <a:pt x="108659" y="14622"/>
                </a:lnTo>
                <a:lnTo>
                  <a:pt x="103517" y="17368"/>
                </a:lnTo>
                <a:lnTo>
                  <a:pt x="99136" y="20151"/>
                </a:lnTo>
                <a:lnTo>
                  <a:pt x="94311" y="22959"/>
                </a:lnTo>
                <a:lnTo>
                  <a:pt x="89189" y="25784"/>
                </a:lnTo>
                <a:lnTo>
                  <a:pt x="83869" y="28619"/>
                </a:lnTo>
                <a:lnTo>
                  <a:pt x="79370" y="30509"/>
                </a:lnTo>
                <a:lnTo>
                  <a:pt x="75419" y="31770"/>
                </a:lnTo>
                <a:lnTo>
                  <a:pt x="71831" y="32610"/>
                </a:lnTo>
                <a:lnTo>
                  <a:pt x="66583" y="35075"/>
                </a:lnTo>
                <a:lnTo>
                  <a:pt x="60226" y="38623"/>
                </a:lnTo>
                <a:lnTo>
                  <a:pt x="53131" y="42894"/>
                </a:lnTo>
                <a:lnTo>
                  <a:pt x="47448" y="47646"/>
                </a:lnTo>
                <a:lnTo>
                  <a:pt x="42707" y="52719"/>
                </a:lnTo>
                <a:lnTo>
                  <a:pt x="38594" y="58006"/>
                </a:lnTo>
                <a:lnTo>
                  <a:pt x="33947" y="62484"/>
                </a:lnTo>
                <a:lnTo>
                  <a:pt x="28944" y="66421"/>
                </a:lnTo>
                <a:lnTo>
                  <a:pt x="23703" y="69998"/>
                </a:lnTo>
                <a:lnTo>
                  <a:pt x="20210" y="74288"/>
                </a:lnTo>
                <a:lnTo>
                  <a:pt x="17881" y="79053"/>
                </a:lnTo>
                <a:lnTo>
                  <a:pt x="14340" y="90380"/>
                </a:lnTo>
                <a:lnTo>
                  <a:pt x="9592" y="104939"/>
                </a:lnTo>
                <a:lnTo>
                  <a:pt x="7944" y="111869"/>
                </a:lnTo>
                <a:lnTo>
                  <a:pt x="6846" y="118395"/>
                </a:lnTo>
                <a:lnTo>
                  <a:pt x="6114" y="124650"/>
                </a:lnTo>
                <a:lnTo>
                  <a:pt x="4674" y="132630"/>
                </a:lnTo>
                <a:lnTo>
                  <a:pt x="2761" y="141760"/>
                </a:lnTo>
                <a:lnTo>
                  <a:pt x="533" y="151656"/>
                </a:lnTo>
                <a:lnTo>
                  <a:pt x="0" y="160159"/>
                </a:lnTo>
                <a:lnTo>
                  <a:pt x="598" y="167733"/>
                </a:lnTo>
                <a:lnTo>
                  <a:pt x="1949" y="174687"/>
                </a:lnTo>
                <a:lnTo>
                  <a:pt x="3802" y="182181"/>
                </a:lnTo>
                <a:lnTo>
                  <a:pt x="5989" y="190034"/>
                </a:lnTo>
                <a:lnTo>
                  <a:pt x="8400" y="198127"/>
                </a:lnTo>
                <a:lnTo>
                  <a:pt x="11913" y="204475"/>
                </a:lnTo>
                <a:lnTo>
                  <a:pt x="16159" y="209659"/>
                </a:lnTo>
                <a:lnTo>
                  <a:pt x="25958" y="218912"/>
                </a:lnTo>
                <a:lnTo>
                  <a:pt x="48848" y="241424"/>
                </a:lnTo>
                <a:lnTo>
                  <a:pt x="53166" y="244769"/>
                </a:lnTo>
                <a:lnTo>
                  <a:pt x="57949" y="247952"/>
                </a:lnTo>
                <a:lnTo>
                  <a:pt x="63042" y="251026"/>
                </a:lnTo>
                <a:lnTo>
                  <a:pt x="69296" y="254029"/>
                </a:lnTo>
                <a:lnTo>
                  <a:pt x="76322" y="256983"/>
                </a:lnTo>
                <a:lnTo>
                  <a:pt x="83864" y="259904"/>
                </a:lnTo>
                <a:lnTo>
                  <a:pt x="92702" y="262804"/>
                </a:lnTo>
                <a:lnTo>
                  <a:pt x="102404" y="265691"/>
                </a:lnTo>
                <a:lnTo>
                  <a:pt x="112681" y="268567"/>
                </a:lnTo>
                <a:lnTo>
                  <a:pt x="121438" y="270485"/>
                </a:lnTo>
                <a:lnTo>
                  <a:pt x="129181" y="271763"/>
                </a:lnTo>
                <a:lnTo>
                  <a:pt x="136248" y="272615"/>
                </a:lnTo>
                <a:lnTo>
                  <a:pt x="141912" y="273184"/>
                </a:lnTo>
                <a:lnTo>
                  <a:pt x="146641" y="273563"/>
                </a:lnTo>
                <a:lnTo>
                  <a:pt x="150745" y="273815"/>
                </a:lnTo>
                <a:lnTo>
                  <a:pt x="157846" y="274096"/>
                </a:lnTo>
                <a:lnTo>
                  <a:pt x="167199" y="274254"/>
                </a:lnTo>
                <a:lnTo>
                  <a:pt x="170166" y="274276"/>
                </a:lnTo>
                <a:lnTo>
                  <a:pt x="174049" y="273338"/>
                </a:lnTo>
                <a:lnTo>
                  <a:pt x="178543" y="271760"/>
                </a:lnTo>
                <a:lnTo>
                  <a:pt x="183443" y="269756"/>
                </a:lnTo>
                <a:lnTo>
                  <a:pt x="187663" y="268420"/>
                </a:lnTo>
                <a:lnTo>
                  <a:pt x="191429" y="267529"/>
                </a:lnTo>
                <a:lnTo>
                  <a:pt x="201817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9"/>
          <p:cNvSpPr/>
          <p:nvPr/>
        </p:nvSpPr>
        <p:spPr>
          <a:xfrm>
            <a:off x="894400" y="5246401"/>
            <a:ext cx="231455" cy="324111"/>
          </a:xfrm>
          <a:custGeom>
            <a:avLst/>
            <a:gdLst/>
            <a:ahLst/>
            <a:cxnLst/>
            <a:rect l="0" t="0" r="0" b="0"/>
            <a:pathLst>
              <a:path w="231455" h="324111">
                <a:moveTo>
                  <a:pt x="197164" y="8541"/>
                </a:moveTo>
                <a:lnTo>
                  <a:pt x="197164" y="1160"/>
                </a:lnTo>
                <a:lnTo>
                  <a:pt x="192084" y="498"/>
                </a:lnTo>
                <a:lnTo>
                  <a:pt x="188063" y="322"/>
                </a:lnTo>
                <a:lnTo>
                  <a:pt x="93264" y="0"/>
                </a:lnTo>
                <a:lnTo>
                  <a:pt x="83130" y="942"/>
                </a:lnTo>
                <a:lnTo>
                  <a:pt x="74469" y="2522"/>
                </a:lnTo>
                <a:lnTo>
                  <a:pt x="66790" y="4528"/>
                </a:lnTo>
                <a:lnTo>
                  <a:pt x="60718" y="5866"/>
                </a:lnTo>
                <a:lnTo>
                  <a:pt x="55718" y="6758"/>
                </a:lnTo>
                <a:lnTo>
                  <a:pt x="51432" y="7352"/>
                </a:lnTo>
                <a:lnTo>
                  <a:pt x="47622" y="8701"/>
                </a:lnTo>
                <a:lnTo>
                  <a:pt x="40849" y="12740"/>
                </a:lnTo>
                <a:lnTo>
                  <a:pt x="36231" y="15818"/>
                </a:lnTo>
                <a:lnTo>
                  <a:pt x="35583" y="17202"/>
                </a:lnTo>
                <a:lnTo>
                  <a:pt x="34458" y="24381"/>
                </a:lnTo>
                <a:lnTo>
                  <a:pt x="28429" y="32272"/>
                </a:lnTo>
                <a:lnTo>
                  <a:pt x="26921" y="37503"/>
                </a:lnTo>
                <a:lnTo>
                  <a:pt x="26072" y="45803"/>
                </a:lnTo>
                <a:lnTo>
                  <a:pt x="25820" y="54295"/>
                </a:lnTo>
                <a:lnTo>
                  <a:pt x="25746" y="62844"/>
                </a:lnTo>
                <a:lnTo>
                  <a:pt x="23188" y="71093"/>
                </a:lnTo>
                <a:lnTo>
                  <a:pt x="21173" y="75960"/>
                </a:lnTo>
                <a:lnTo>
                  <a:pt x="18877" y="84920"/>
                </a:lnTo>
                <a:lnTo>
                  <a:pt x="16393" y="96608"/>
                </a:lnTo>
                <a:lnTo>
                  <a:pt x="13785" y="110115"/>
                </a:lnTo>
                <a:lnTo>
                  <a:pt x="12047" y="121024"/>
                </a:lnTo>
                <a:lnTo>
                  <a:pt x="10888" y="130202"/>
                </a:lnTo>
                <a:lnTo>
                  <a:pt x="10115" y="138226"/>
                </a:lnTo>
                <a:lnTo>
                  <a:pt x="8647" y="147385"/>
                </a:lnTo>
                <a:lnTo>
                  <a:pt x="6716" y="157302"/>
                </a:lnTo>
                <a:lnTo>
                  <a:pt x="4477" y="167722"/>
                </a:lnTo>
                <a:lnTo>
                  <a:pt x="2983" y="176574"/>
                </a:lnTo>
                <a:lnTo>
                  <a:pt x="1988" y="184381"/>
                </a:lnTo>
                <a:lnTo>
                  <a:pt x="1324" y="191490"/>
                </a:lnTo>
                <a:lnTo>
                  <a:pt x="882" y="200992"/>
                </a:lnTo>
                <a:lnTo>
                  <a:pt x="259" y="234262"/>
                </a:lnTo>
                <a:lnTo>
                  <a:pt x="0" y="307342"/>
                </a:lnTo>
                <a:lnTo>
                  <a:pt x="951" y="313470"/>
                </a:lnTo>
                <a:lnTo>
                  <a:pt x="2538" y="317555"/>
                </a:lnTo>
                <a:lnTo>
                  <a:pt x="4549" y="320277"/>
                </a:lnTo>
                <a:lnTo>
                  <a:pt x="6841" y="322093"/>
                </a:lnTo>
                <a:lnTo>
                  <a:pt x="9322" y="323303"/>
                </a:lnTo>
                <a:lnTo>
                  <a:pt x="11929" y="324110"/>
                </a:lnTo>
                <a:lnTo>
                  <a:pt x="14619" y="323696"/>
                </a:lnTo>
                <a:lnTo>
                  <a:pt x="20148" y="320695"/>
                </a:lnTo>
                <a:lnTo>
                  <a:pt x="25781" y="318726"/>
                </a:lnTo>
                <a:lnTo>
                  <a:pt x="28616" y="318201"/>
                </a:lnTo>
                <a:lnTo>
                  <a:pt x="32411" y="316898"/>
                </a:lnTo>
                <a:lnTo>
                  <a:pt x="36847" y="315078"/>
                </a:lnTo>
                <a:lnTo>
                  <a:pt x="41708" y="312911"/>
                </a:lnTo>
                <a:lnTo>
                  <a:pt x="48760" y="311467"/>
                </a:lnTo>
                <a:lnTo>
                  <a:pt x="57270" y="310505"/>
                </a:lnTo>
                <a:lnTo>
                  <a:pt x="66754" y="309862"/>
                </a:lnTo>
                <a:lnTo>
                  <a:pt x="149370" y="301963"/>
                </a:lnTo>
                <a:lnTo>
                  <a:pt x="168302" y="300876"/>
                </a:lnTo>
                <a:lnTo>
                  <a:pt x="183067" y="300393"/>
                </a:lnTo>
                <a:lnTo>
                  <a:pt x="206640" y="300121"/>
                </a:lnTo>
                <a:lnTo>
                  <a:pt x="213006" y="299130"/>
                </a:lnTo>
                <a:lnTo>
                  <a:pt x="218203" y="297517"/>
                </a:lnTo>
                <a:lnTo>
                  <a:pt x="231454" y="2914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0"/>
          <p:cNvSpPr/>
          <p:nvPr/>
        </p:nvSpPr>
        <p:spPr>
          <a:xfrm>
            <a:off x="945832" y="5340667"/>
            <a:ext cx="197168" cy="42863"/>
          </a:xfrm>
          <a:custGeom>
            <a:avLst/>
            <a:gdLst/>
            <a:ahLst/>
            <a:cxnLst/>
            <a:rect l="0" t="0" r="0" b="0"/>
            <a:pathLst>
              <a:path w="197168" h="42863">
                <a:moveTo>
                  <a:pt x="0" y="0"/>
                </a:moveTo>
                <a:lnTo>
                  <a:pt x="52278" y="0"/>
                </a:lnTo>
                <a:lnTo>
                  <a:pt x="65332" y="953"/>
                </a:lnTo>
                <a:lnTo>
                  <a:pt x="78797" y="2540"/>
                </a:lnTo>
                <a:lnTo>
                  <a:pt x="102648" y="5891"/>
                </a:lnTo>
                <a:lnTo>
                  <a:pt x="110342" y="6785"/>
                </a:lnTo>
                <a:lnTo>
                  <a:pt x="116424" y="7381"/>
                </a:lnTo>
                <a:lnTo>
                  <a:pt x="122383" y="7779"/>
                </a:lnTo>
                <a:lnTo>
                  <a:pt x="128261" y="8043"/>
                </a:lnTo>
                <a:lnTo>
                  <a:pt x="134085" y="8220"/>
                </a:lnTo>
                <a:lnTo>
                  <a:pt x="138920" y="9290"/>
                </a:lnTo>
                <a:lnTo>
                  <a:pt x="143096" y="10956"/>
                </a:lnTo>
                <a:lnTo>
                  <a:pt x="146832" y="13019"/>
                </a:lnTo>
                <a:lnTo>
                  <a:pt x="152181" y="15347"/>
                </a:lnTo>
                <a:lnTo>
                  <a:pt x="158604" y="17852"/>
                </a:lnTo>
                <a:lnTo>
                  <a:pt x="165743" y="20473"/>
                </a:lnTo>
                <a:lnTo>
                  <a:pt x="171456" y="23174"/>
                </a:lnTo>
                <a:lnTo>
                  <a:pt x="176216" y="25927"/>
                </a:lnTo>
                <a:lnTo>
                  <a:pt x="186150" y="32638"/>
                </a:lnTo>
                <a:lnTo>
                  <a:pt x="190048" y="33556"/>
                </a:lnTo>
                <a:lnTo>
                  <a:pt x="192421" y="33800"/>
                </a:lnTo>
                <a:lnTo>
                  <a:pt x="194003" y="34916"/>
                </a:lnTo>
                <a:lnTo>
                  <a:pt x="195058" y="36613"/>
                </a:lnTo>
                <a:lnTo>
                  <a:pt x="197167" y="42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1"/>
          <p:cNvSpPr/>
          <p:nvPr/>
        </p:nvSpPr>
        <p:spPr>
          <a:xfrm>
            <a:off x="1254442" y="5272087"/>
            <a:ext cx="60008" cy="428626"/>
          </a:xfrm>
          <a:custGeom>
            <a:avLst/>
            <a:gdLst/>
            <a:ahLst/>
            <a:cxnLst/>
            <a:rect l="0" t="0" r="0" b="0"/>
            <a:pathLst>
              <a:path w="60008" h="428626">
                <a:moveTo>
                  <a:pt x="0" y="0"/>
                </a:moveTo>
                <a:lnTo>
                  <a:pt x="14762" y="0"/>
                </a:lnTo>
                <a:lnTo>
                  <a:pt x="9555" y="0"/>
                </a:lnTo>
                <a:lnTo>
                  <a:pt x="17116" y="0"/>
                </a:lnTo>
                <a:lnTo>
                  <a:pt x="17145" y="37161"/>
                </a:lnTo>
                <a:lnTo>
                  <a:pt x="18097" y="40013"/>
                </a:lnTo>
                <a:lnTo>
                  <a:pt x="19685" y="42868"/>
                </a:lnTo>
                <a:lnTo>
                  <a:pt x="21696" y="45724"/>
                </a:lnTo>
                <a:lnTo>
                  <a:pt x="23036" y="48580"/>
                </a:lnTo>
                <a:lnTo>
                  <a:pt x="24526" y="54294"/>
                </a:lnTo>
                <a:lnTo>
                  <a:pt x="25482" y="66675"/>
                </a:lnTo>
                <a:lnTo>
                  <a:pt x="25648" y="83044"/>
                </a:lnTo>
                <a:lnTo>
                  <a:pt x="25686" y="101043"/>
                </a:lnTo>
                <a:lnTo>
                  <a:pt x="26649" y="112130"/>
                </a:lnTo>
                <a:lnTo>
                  <a:pt x="28244" y="124283"/>
                </a:lnTo>
                <a:lnTo>
                  <a:pt x="30259" y="137148"/>
                </a:lnTo>
                <a:lnTo>
                  <a:pt x="31603" y="147630"/>
                </a:lnTo>
                <a:lnTo>
                  <a:pt x="32498" y="156523"/>
                </a:lnTo>
                <a:lnTo>
                  <a:pt x="39945" y="255421"/>
                </a:lnTo>
                <a:lnTo>
                  <a:pt x="41566" y="283701"/>
                </a:lnTo>
                <a:lnTo>
                  <a:pt x="42286" y="302619"/>
                </a:lnTo>
                <a:lnTo>
                  <a:pt x="42692" y="323980"/>
                </a:lnTo>
                <a:lnTo>
                  <a:pt x="43739" y="337349"/>
                </a:lnTo>
                <a:lnTo>
                  <a:pt x="45352" y="344914"/>
                </a:lnTo>
                <a:lnTo>
                  <a:pt x="47379" y="352815"/>
                </a:lnTo>
                <a:lnTo>
                  <a:pt x="48731" y="360940"/>
                </a:lnTo>
                <a:lnTo>
                  <a:pt x="49633" y="369215"/>
                </a:lnTo>
                <a:lnTo>
                  <a:pt x="50233" y="377588"/>
                </a:lnTo>
                <a:lnTo>
                  <a:pt x="50634" y="385076"/>
                </a:lnTo>
                <a:lnTo>
                  <a:pt x="51079" y="398475"/>
                </a:lnTo>
                <a:lnTo>
                  <a:pt x="51329" y="412178"/>
                </a:lnTo>
                <a:lnTo>
                  <a:pt x="52317" y="414803"/>
                </a:lnTo>
                <a:lnTo>
                  <a:pt x="53928" y="416553"/>
                </a:lnTo>
                <a:lnTo>
                  <a:pt x="60007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2"/>
          <p:cNvSpPr/>
          <p:nvPr/>
        </p:nvSpPr>
        <p:spPr>
          <a:xfrm>
            <a:off x="1280159" y="5443537"/>
            <a:ext cx="214314" cy="42864"/>
          </a:xfrm>
          <a:custGeom>
            <a:avLst/>
            <a:gdLst/>
            <a:ahLst/>
            <a:cxnLst/>
            <a:rect l="0" t="0" r="0" b="0"/>
            <a:pathLst>
              <a:path w="214314" h="42864">
                <a:moveTo>
                  <a:pt x="0" y="0"/>
                </a:moveTo>
                <a:lnTo>
                  <a:pt x="18204" y="4551"/>
                </a:lnTo>
                <a:lnTo>
                  <a:pt x="24518" y="5892"/>
                </a:lnTo>
                <a:lnTo>
                  <a:pt x="29681" y="6785"/>
                </a:lnTo>
                <a:lnTo>
                  <a:pt x="34075" y="7381"/>
                </a:lnTo>
                <a:lnTo>
                  <a:pt x="40814" y="8730"/>
                </a:lnTo>
                <a:lnTo>
                  <a:pt x="58463" y="12771"/>
                </a:lnTo>
                <a:lnTo>
                  <a:pt x="70407" y="14229"/>
                </a:lnTo>
                <a:lnTo>
                  <a:pt x="84086" y="15201"/>
                </a:lnTo>
                <a:lnTo>
                  <a:pt x="98920" y="15849"/>
                </a:lnTo>
                <a:lnTo>
                  <a:pt x="110714" y="17233"/>
                </a:lnTo>
                <a:lnTo>
                  <a:pt x="120482" y="19109"/>
                </a:lnTo>
                <a:lnTo>
                  <a:pt x="128899" y="21312"/>
                </a:lnTo>
                <a:lnTo>
                  <a:pt x="141178" y="23733"/>
                </a:lnTo>
                <a:lnTo>
                  <a:pt x="172601" y="28963"/>
                </a:lnTo>
                <a:lnTo>
                  <a:pt x="184600" y="31691"/>
                </a:lnTo>
                <a:lnTo>
                  <a:pt x="193552" y="34463"/>
                </a:lnTo>
                <a:lnTo>
                  <a:pt x="214313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3"/>
          <p:cNvSpPr/>
          <p:nvPr/>
        </p:nvSpPr>
        <p:spPr>
          <a:xfrm>
            <a:off x="1485899" y="5220652"/>
            <a:ext cx="77154" cy="488634"/>
          </a:xfrm>
          <a:custGeom>
            <a:avLst/>
            <a:gdLst/>
            <a:ahLst/>
            <a:cxnLst/>
            <a:rect l="0" t="0" r="0" b="0"/>
            <a:pathLst>
              <a:path w="77154" h="488634">
                <a:moveTo>
                  <a:pt x="0" y="0"/>
                </a:moveTo>
                <a:lnTo>
                  <a:pt x="4551" y="13652"/>
                </a:lnTo>
                <a:lnTo>
                  <a:pt x="6844" y="18627"/>
                </a:lnTo>
                <a:lnTo>
                  <a:pt x="9326" y="22895"/>
                </a:lnTo>
                <a:lnTo>
                  <a:pt x="11932" y="26694"/>
                </a:lnTo>
                <a:lnTo>
                  <a:pt x="13670" y="30179"/>
                </a:lnTo>
                <a:lnTo>
                  <a:pt x="15601" y="36590"/>
                </a:lnTo>
                <a:lnTo>
                  <a:pt x="17068" y="41538"/>
                </a:lnTo>
                <a:lnTo>
                  <a:pt x="21239" y="54657"/>
                </a:lnTo>
                <a:lnTo>
                  <a:pt x="22732" y="61203"/>
                </a:lnTo>
                <a:lnTo>
                  <a:pt x="24391" y="73557"/>
                </a:lnTo>
                <a:lnTo>
                  <a:pt x="25786" y="80470"/>
                </a:lnTo>
                <a:lnTo>
                  <a:pt x="27668" y="87937"/>
                </a:lnTo>
                <a:lnTo>
                  <a:pt x="29875" y="95772"/>
                </a:lnTo>
                <a:lnTo>
                  <a:pt x="31347" y="102900"/>
                </a:lnTo>
                <a:lnTo>
                  <a:pt x="32982" y="115902"/>
                </a:lnTo>
                <a:lnTo>
                  <a:pt x="33709" y="130569"/>
                </a:lnTo>
                <a:lnTo>
                  <a:pt x="34118" y="152352"/>
                </a:lnTo>
                <a:lnTo>
                  <a:pt x="34256" y="181330"/>
                </a:lnTo>
                <a:lnTo>
                  <a:pt x="35220" y="194229"/>
                </a:lnTo>
                <a:lnTo>
                  <a:pt x="38831" y="228882"/>
                </a:lnTo>
                <a:lnTo>
                  <a:pt x="40175" y="245932"/>
                </a:lnTo>
                <a:lnTo>
                  <a:pt x="41071" y="262063"/>
                </a:lnTo>
                <a:lnTo>
                  <a:pt x="41668" y="277579"/>
                </a:lnTo>
                <a:lnTo>
                  <a:pt x="43972" y="300305"/>
                </a:lnTo>
                <a:lnTo>
                  <a:pt x="51611" y="358576"/>
                </a:lnTo>
                <a:lnTo>
                  <a:pt x="55362" y="382879"/>
                </a:lnTo>
                <a:lnTo>
                  <a:pt x="58816" y="402890"/>
                </a:lnTo>
                <a:lnTo>
                  <a:pt x="64241" y="432427"/>
                </a:lnTo>
                <a:lnTo>
                  <a:pt x="65687" y="441638"/>
                </a:lnTo>
                <a:lnTo>
                  <a:pt x="67295" y="455363"/>
                </a:lnTo>
                <a:lnTo>
                  <a:pt x="68009" y="467813"/>
                </a:lnTo>
                <a:lnTo>
                  <a:pt x="68411" y="476432"/>
                </a:lnTo>
                <a:lnTo>
                  <a:pt x="69420" y="478593"/>
                </a:lnTo>
                <a:lnTo>
                  <a:pt x="71045" y="480987"/>
                </a:lnTo>
                <a:lnTo>
                  <a:pt x="77153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4"/>
          <p:cNvSpPr/>
          <p:nvPr/>
        </p:nvSpPr>
        <p:spPr>
          <a:xfrm>
            <a:off x="1700215" y="5289232"/>
            <a:ext cx="8570" cy="308611"/>
          </a:xfrm>
          <a:custGeom>
            <a:avLst/>
            <a:gdLst/>
            <a:ahLst/>
            <a:cxnLst/>
            <a:rect l="0" t="0" r="0" b="0"/>
            <a:pathLst>
              <a:path w="8570" h="308611">
                <a:moveTo>
                  <a:pt x="8569" y="0"/>
                </a:moveTo>
                <a:lnTo>
                  <a:pt x="8569" y="11932"/>
                </a:lnTo>
                <a:lnTo>
                  <a:pt x="2678" y="78839"/>
                </a:lnTo>
                <a:lnTo>
                  <a:pt x="1784" y="94470"/>
                </a:lnTo>
                <a:lnTo>
                  <a:pt x="792" y="121044"/>
                </a:lnTo>
                <a:lnTo>
                  <a:pt x="232" y="153975"/>
                </a:lnTo>
                <a:lnTo>
                  <a:pt x="0" y="264675"/>
                </a:lnTo>
                <a:lnTo>
                  <a:pt x="951" y="272652"/>
                </a:lnTo>
                <a:lnTo>
                  <a:pt x="2538" y="279876"/>
                </a:lnTo>
                <a:lnTo>
                  <a:pt x="4549" y="286597"/>
                </a:lnTo>
                <a:lnTo>
                  <a:pt x="5889" y="292029"/>
                </a:lnTo>
                <a:lnTo>
                  <a:pt x="6782" y="296604"/>
                </a:lnTo>
                <a:lnTo>
                  <a:pt x="8569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5"/>
          <p:cNvSpPr/>
          <p:nvPr/>
        </p:nvSpPr>
        <p:spPr>
          <a:xfrm>
            <a:off x="1683067" y="5272087"/>
            <a:ext cx="282307" cy="420054"/>
          </a:xfrm>
          <a:custGeom>
            <a:avLst/>
            <a:gdLst/>
            <a:ahLst/>
            <a:cxnLst/>
            <a:rect l="0" t="0" r="0" b="0"/>
            <a:pathLst>
              <a:path w="282307" h="420054">
                <a:moveTo>
                  <a:pt x="0" y="0"/>
                </a:moveTo>
                <a:lnTo>
                  <a:pt x="13652" y="0"/>
                </a:lnTo>
                <a:lnTo>
                  <a:pt x="19579" y="953"/>
                </a:lnTo>
                <a:lnTo>
                  <a:pt x="25435" y="2540"/>
                </a:lnTo>
                <a:lnTo>
                  <a:pt x="31244" y="4551"/>
                </a:lnTo>
                <a:lnTo>
                  <a:pt x="37022" y="5892"/>
                </a:lnTo>
                <a:lnTo>
                  <a:pt x="42779" y="6785"/>
                </a:lnTo>
                <a:lnTo>
                  <a:pt x="48522" y="7381"/>
                </a:lnTo>
                <a:lnTo>
                  <a:pt x="55208" y="8730"/>
                </a:lnTo>
                <a:lnTo>
                  <a:pt x="62522" y="10583"/>
                </a:lnTo>
                <a:lnTo>
                  <a:pt x="70257" y="12771"/>
                </a:lnTo>
                <a:lnTo>
                  <a:pt x="77318" y="15181"/>
                </a:lnTo>
                <a:lnTo>
                  <a:pt x="83930" y="17741"/>
                </a:lnTo>
                <a:lnTo>
                  <a:pt x="90243" y="20400"/>
                </a:lnTo>
                <a:lnTo>
                  <a:pt x="100167" y="25983"/>
                </a:lnTo>
                <a:lnTo>
                  <a:pt x="112498" y="33514"/>
                </a:lnTo>
                <a:lnTo>
                  <a:pt x="126434" y="42345"/>
                </a:lnTo>
                <a:lnTo>
                  <a:pt x="138582" y="49185"/>
                </a:lnTo>
                <a:lnTo>
                  <a:pt x="149538" y="54698"/>
                </a:lnTo>
                <a:lnTo>
                  <a:pt x="159699" y="59325"/>
                </a:lnTo>
                <a:lnTo>
                  <a:pt x="171236" y="66220"/>
                </a:lnTo>
                <a:lnTo>
                  <a:pt x="183690" y="74627"/>
                </a:lnTo>
                <a:lnTo>
                  <a:pt x="196755" y="84041"/>
                </a:lnTo>
                <a:lnTo>
                  <a:pt x="207370" y="93175"/>
                </a:lnTo>
                <a:lnTo>
                  <a:pt x="216352" y="102122"/>
                </a:lnTo>
                <a:lnTo>
                  <a:pt x="224245" y="110944"/>
                </a:lnTo>
                <a:lnTo>
                  <a:pt x="232364" y="120635"/>
                </a:lnTo>
                <a:lnTo>
                  <a:pt x="249005" y="141563"/>
                </a:lnTo>
                <a:lnTo>
                  <a:pt x="255539" y="150573"/>
                </a:lnTo>
                <a:lnTo>
                  <a:pt x="260846" y="158485"/>
                </a:lnTo>
                <a:lnTo>
                  <a:pt x="265338" y="165664"/>
                </a:lnTo>
                <a:lnTo>
                  <a:pt x="269284" y="175213"/>
                </a:lnTo>
                <a:lnTo>
                  <a:pt x="272868" y="186341"/>
                </a:lnTo>
                <a:lnTo>
                  <a:pt x="276210" y="198522"/>
                </a:lnTo>
                <a:lnTo>
                  <a:pt x="278437" y="212358"/>
                </a:lnTo>
                <a:lnTo>
                  <a:pt x="279922" y="227297"/>
                </a:lnTo>
                <a:lnTo>
                  <a:pt x="281572" y="256279"/>
                </a:lnTo>
                <a:lnTo>
                  <a:pt x="282306" y="278684"/>
                </a:lnTo>
                <a:lnTo>
                  <a:pt x="280596" y="289612"/>
                </a:lnTo>
                <a:lnTo>
                  <a:pt x="277552" y="300707"/>
                </a:lnTo>
                <a:lnTo>
                  <a:pt x="273617" y="311914"/>
                </a:lnTo>
                <a:lnTo>
                  <a:pt x="269089" y="321290"/>
                </a:lnTo>
                <a:lnTo>
                  <a:pt x="264165" y="329446"/>
                </a:lnTo>
                <a:lnTo>
                  <a:pt x="258978" y="336788"/>
                </a:lnTo>
                <a:lnTo>
                  <a:pt x="253614" y="342635"/>
                </a:lnTo>
                <a:lnTo>
                  <a:pt x="248134" y="347486"/>
                </a:lnTo>
                <a:lnTo>
                  <a:pt x="242575" y="351672"/>
                </a:lnTo>
                <a:lnTo>
                  <a:pt x="236964" y="355416"/>
                </a:lnTo>
                <a:lnTo>
                  <a:pt x="231319" y="358864"/>
                </a:lnTo>
                <a:lnTo>
                  <a:pt x="225650" y="362115"/>
                </a:lnTo>
                <a:lnTo>
                  <a:pt x="219013" y="365235"/>
                </a:lnTo>
                <a:lnTo>
                  <a:pt x="211731" y="368267"/>
                </a:lnTo>
                <a:lnTo>
                  <a:pt x="204019" y="371242"/>
                </a:lnTo>
                <a:lnTo>
                  <a:pt x="196973" y="374178"/>
                </a:lnTo>
                <a:lnTo>
                  <a:pt x="190370" y="377087"/>
                </a:lnTo>
                <a:lnTo>
                  <a:pt x="184063" y="379978"/>
                </a:lnTo>
                <a:lnTo>
                  <a:pt x="175097" y="382859"/>
                </a:lnTo>
                <a:lnTo>
                  <a:pt x="164356" y="385732"/>
                </a:lnTo>
                <a:lnTo>
                  <a:pt x="71634" y="408594"/>
                </a:lnTo>
                <a:lnTo>
                  <a:pt x="66806" y="409556"/>
                </a:lnTo>
                <a:lnTo>
                  <a:pt x="58902" y="410625"/>
                </a:lnTo>
                <a:lnTo>
                  <a:pt x="56413" y="411862"/>
                </a:lnTo>
                <a:lnTo>
                  <a:pt x="54754" y="413640"/>
                </a:lnTo>
                <a:lnTo>
                  <a:pt x="51435" y="420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6"/>
          <p:cNvSpPr/>
          <p:nvPr/>
        </p:nvSpPr>
        <p:spPr>
          <a:xfrm>
            <a:off x="4340542" y="5409247"/>
            <a:ext cx="76884" cy="180024"/>
          </a:xfrm>
          <a:custGeom>
            <a:avLst/>
            <a:gdLst/>
            <a:ahLst/>
            <a:cxnLst/>
            <a:rect l="0" t="0" r="0" b="0"/>
            <a:pathLst>
              <a:path w="76884" h="180024">
                <a:moveTo>
                  <a:pt x="0" y="0"/>
                </a:moveTo>
                <a:lnTo>
                  <a:pt x="18203" y="4551"/>
                </a:lnTo>
                <a:lnTo>
                  <a:pt x="25470" y="5892"/>
                </a:lnTo>
                <a:lnTo>
                  <a:pt x="32220" y="6785"/>
                </a:lnTo>
                <a:lnTo>
                  <a:pt x="38625" y="7381"/>
                </a:lnTo>
                <a:lnTo>
                  <a:pt x="43848" y="8731"/>
                </a:lnTo>
                <a:lnTo>
                  <a:pt x="48282" y="10583"/>
                </a:lnTo>
                <a:lnTo>
                  <a:pt x="52191" y="12770"/>
                </a:lnTo>
                <a:lnTo>
                  <a:pt x="61613" y="17741"/>
                </a:lnTo>
                <a:lnTo>
                  <a:pt x="74083" y="24142"/>
                </a:lnTo>
                <a:lnTo>
                  <a:pt x="75106" y="25620"/>
                </a:lnTo>
                <a:lnTo>
                  <a:pt x="76243" y="29802"/>
                </a:lnTo>
                <a:lnTo>
                  <a:pt x="76546" y="33203"/>
                </a:lnTo>
                <a:lnTo>
                  <a:pt x="76749" y="37375"/>
                </a:lnTo>
                <a:lnTo>
                  <a:pt x="76883" y="42062"/>
                </a:lnTo>
                <a:lnTo>
                  <a:pt x="76020" y="48996"/>
                </a:lnTo>
                <a:lnTo>
                  <a:pt x="74493" y="57429"/>
                </a:lnTo>
                <a:lnTo>
                  <a:pt x="72522" y="66861"/>
                </a:lnTo>
                <a:lnTo>
                  <a:pt x="71208" y="74102"/>
                </a:lnTo>
                <a:lnTo>
                  <a:pt x="70332" y="79881"/>
                </a:lnTo>
                <a:lnTo>
                  <a:pt x="69748" y="84687"/>
                </a:lnTo>
                <a:lnTo>
                  <a:pt x="68406" y="88843"/>
                </a:lnTo>
                <a:lnTo>
                  <a:pt x="66559" y="92566"/>
                </a:lnTo>
                <a:lnTo>
                  <a:pt x="64375" y="96001"/>
                </a:lnTo>
                <a:lnTo>
                  <a:pt x="61014" y="103053"/>
                </a:lnTo>
                <a:lnTo>
                  <a:pt x="52200" y="123589"/>
                </a:lnTo>
                <a:lnTo>
                  <a:pt x="48135" y="131923"/>
                </a:lnTo>
                <a:lnTo>
                  <a:pt x="44472" y="138431"/>
                </a:lnTo>
                <a:lnTo>
                  <a:pt x="41078" y="143722"/>
                </a:lnTo>
                <a:lnTo>
                  <a:pt x="37863" y="148203"/>
                </a:lnTo>
                <a:lnTo>
                  <a:pt x="34767" y="152142"/>
                </a:lnTo>
                <a:lnTo>
                  <a:pt x="27505" y="160757"/>
                </a:lnTo>
                <a:lnTo>
                  <a:pt x="25956" y="162417"/>
                </a:lnTo>
                <a:lnTo>
                  <a:pt x="21697" y="166800"/>
                </a:lnTo>
                <a:lnTo>
                  <a:pt x="20179" y="169303"/>
                </a:lnTo>
                <a:lnTo>
                  <a:pt x="19168" y="171923"/>
                </a:lnTo>
                <a:lnTo>
                  <a:pt x="8573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7"/>
          <p:cNvSpPr/>
          <p:nvPr/>
        </p:nvSpPr>
        <p:spPr>
          <a:xfrm>
            <a:off x="4349115" y="558927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8"/>
          <p:cNvSpPr/>
          <p:nvPr/>
        </p:nvSpPr>
        <p:spPr>
          <a:xfrm>
            <a:off x="4042530" y="5212233"/>
            <a:ext cx="358021" cy="351320"/>
          </a:xfrm>
          <a:custGeom>
            <a:avLst/>
            <a:gdLst/>
            <a:ahLst/>
            <a:cxnLst/>
            <a:rect l="0" t="0" r="0" b="0"/>
            <a:pathLst>
              <a:path w="358021" h="351320">
                <a:moveTo>
                  <a:pt x="66554" y="351319"/>
                </a:moveTo>
                <a:lnTo>
                  <a:pt x="57453" y="342218"/>
                </a:lnTo>
                <a:lnTo>
                  <a:pt x="50962" y="334774"/>
                </a:lnTo>
                <a:lnTo>
                  <a:pt x="26480" y="305353"/>
                </a:lnTo>
                <a:lnTo>
                  <a:pt x="16042" y="293425"/>
                </a:lnTo>
                <a:lnTo>
                  <a:pt x="11924" y="286053"/>
                </a:lnTo>
                <a:lnTo>
                  <a:pt x="8227" y="277328"/>
                </a:lnTo>
                <a:lnTo>
                  <a:pt x="4809" y="267702"/>
                </a:lnTo>
                <a:lnTo>
                  <a:pt x="2531" y="255569"/>
                </a:lnTo>
                <a:lnTo>
                  <a:pt x="1012" y="241766"/>
                </a:lnTo>
                <a:lnTo>
                  <a:pt x="0" y="226849"/>
                </a:lnTo>
                <a:lnTo>
                  <a:pt x="277" y="213094"/>
                </a:lnTo>
                <a:lnTo>
                  <a:pt x="1415" y="200114"/>
                </a:lnTo>
                <a:lnTo>
                  <a:pt x="3126" y="187650"/>
                </a:lnTo>
                <a:lnTo>
                  <a:pt x="5219" y="177437"/>
                </a:lnTo>
                <a:lnTo>
                  <a:pt x="7566" y="168723"/>
                </a:lnTo>
                <a:lnTo>
                  <a:pt x="10084" y="161008"/>
                </a:lnTo>
                <a:lnTo>
                  <a:pt x="17962" y="139737"/>
                </a:lnTo>
                <a:lnTo>
                  <a:pt x="22729" y="127396"/>
                </a:lnTo>
                <a:lnTo>
                  <a:pt x="28765" y="116313"/>
                </a:lnTo>
                <a:lnTo>
                  <a:pt x="35647" y="106066"/>
                </a:lnTo>
                <a:lnTo>
                  <a:pt x="43091" y="96377"/>
                </a:lnTo>
                <a:lnTo>
                  <a:pt x="49960" y="88012"/>
                </a:lnTo>
                <a:lnTo>
                  <a:pt x="56444" y="80531"/>
                </a:lnTo>
                <a:lnTo>
                  <a:pt x="62672" y="73639"/>
                </a:lnTo>
                <a:lnTo>
                  <a:pt x="74671" y="60900"/>
                </a:lnTo>
                <a:lnTo>
                  <a:pt x="80538" y="54837"/>
                </a:lnTo>
                <a:lnTo>
                  <a:pt x="88259" y="48890"/>
                </a:lnTo>
                <a:lnTo>
                  <a:pt x="97217" y="43019"/>
                </a:lnTo>
                <a:lnTo>
                  <a:pt x="106999" y="37201"/>
                </a:lnTo>
                <a:lnTo>
                  <a:pt x="122947" y="28196"/>
                </a:lnTo>
                <a:lnTo>
                  <a:pt x="129867" y="24461"/>
                </a:lnTo>
                <a:lnTo>
                  <a:pt x="137338" y="21019"/>
                </a:lnTo>
                <a:lnTo>
                  <a:pt x="145176" y="17772"/>
                </a:lnTo>
                <a:lnTo>
                  <a:pt x="153259" y="14654"/>
                </a:lnTo>
                <a:lnTo>
                  <a:pt x="160553" y="11623"/>
                </a:lnTo>
                <a:lnTo>
                  <a:pt x="167320" y="8651"/>
                </a:lnTo>
                <a:lnTo>
                  <a:pt x="173736" y="5715"/>
                </a:lnTo>
                <a:lnTo>
                  <a:pt x="180871" y="3759"/>
                </a:lnTo>
                <a:lnTo>
                  <a:pt x="188486" y="2456"/>
                </a:lnTo>
                <a:lnTo>
                  <a:pt x="196420" y="1586"/>
                </a:lnTo>
                <a:lnTo>
                  <a:pt x="203614" y="1006"/>
                </a:lnTo>
                <a:lnTo>
                  <a:pt x="210315" y="619"/>
                </a:lnTo>
                <a:lnTo>
                  <a:pt x="216687" y="362"/>
                </a:lnTo>
                <a:lnTo>
                  <a:pt x="231388" y="76"/>
                </a:lnTo>
                <a:lnTo>
                  <a:pt x="239309" y="0"/>
                </a:lnTo>
                <a:lnTo>
                  <a:pt x="249351" y="901"/>
                </a:lnTo>
                <a:lnTo>
                  <a:pt x="260809" y="2455"/>
                </a:lnTo>
                <a:lnTo>
                  <a:pt x="273210" y="4443"/>
                </a:lnTo>
                <a:lnTo>
                  <a:pt x="283383" y="5768"/>
                </a:lnTo>
                <a:lnTo>
                  <a:pt x="292069" y="6652"/>
                </a:lnTo>
                <a:lnTo>
                  <a:pt x="299765" y="7241"/>
                </a:lnTo>
                <a:lnTo>
                  <a:pt x="307753" y="8586"/>
                </a:lnTo>
                <a:lnTo>
                  <a:pt x="315936" y="10436"/>
                </a:lnTo>
                <a:lnTo>
                  <a:pt x="324249" y="12620"/>
                </a:lnTo>
                <a:lnTo>
                  <a:pt x="330743" y="14078"/>
                </a:lnTo>
                <a:lnTo>
                  <a:pt x="336025" y="15049"/>
                </a:lnTo>
                <a:lnTo>
                  <a:pt x="358020" y="169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9"/>
          <p:cNvSpPr/>
          <p:nvPr/>
        </p:nvSpPr>
        <p:spPr>
          <a:xfrm>
            <a:off x="4606290" y="5246370"/>
            <a:ext cx="59903" cy="420053"/>
          </a:xfrm>
          <a:custGeom>
            <a:avLst/>
            <a:gdLst/>
            <a:ahLst/>
            <a:cxnLst/>
            <a:rect l="0" t="0" r="0" b="0"/>
            <a:pathLst>
              <a:path w="59903" h="420053">
                <a:moveTo>
                  <a:pt x="51435" y="0"/>
                </a:moveTo>
                <a:lnTo>
                  <a:pt x="51435" y="4550"/>
                </a:lnTo>
                <a:lnTo>
                  <a:pt x="52387" y="6843"/>
                </a:lnTo>
                <a:lnTo>
                  <a:pt x="53975" y="9325"/>
                </a:lnTo>
                <a:lnTo>
                  <a:pt x="55985" y="11931"/>
                </a:lnTo>
                <a:lnTo>
                  <a:pt x="57326" y="15574"/>
                </a:lnTo>
                <a:lnTo>
                  <a:pt x="58815" y="24702"/>
                </a:lnTo>
                <a:lnTo>
                  <a:pt x="59477" y="35108"/>
                </a:lnTo>
                <a:lnTo>
                  <a:pt x="59850" y="49137"/>
                </a:lnTo>
                <a:lnTo>
                  <a:pt x="59902" y="52760"/>
                </a:lnTo>
                <a:lnTo>
                  <a:pt x="58984" y="56128"/>
                </a:lnTo>
                <a:lnTo>
                  <a:pt x="57421" y="59326"/>
                </a:lnTo>
                <a:lnTo>
                  <a:pt x="55425" y="62411"/>
                </a:lnTo>
                <a:lnTo>
                  <a:pt x="54095" y="67325"/>
                </a:lnTo>
                <a:lnTo>
                  <a:pt x="52617" y="80404"/>
                </a:lnTo>
                <a:lnTo>
                  <a:pt x="51270" y="85988"/>
                </a:lnTo>
                <a:lnTo>
                  <a:pt x="49420" y="90663"/>
                </a:lnTo>
                <a:lnTo>
                  <a:pt x="47234" y="94731"/>
                </a:lnTo>
                <a:lnTo>
                  <a:pt x="45777" y="99349"/>
                </a:lnTo>
                <a:lnTo>
                  <a:pt x="44157" y="109560"/>
                </a:lnTo>
                <a:lnTo>
                  <a:pt x="42773" y="113998"/>
                </a:lnTo>
                <a:lnTo>
                  <a:pt x="40898" y="117908"/>
                </a:lnTo>
                <a:lnTo>
                  <a:pt x="38695" y="121468"/>
                </a:lnTo>
                <a:lnTo>
                  <a:pt x="37227" y="124794"/>
                </a:lnTo>
                <a:lnTo>
                  <a:pt x="35595" y="131028"/>
                </a:lnTo>
                <a:lnTo>
                  <a:pt x="34207" y="133072"/>
                </a:lnTo>
                <a:lnTo>
                  <a:pt x="32329" y="134435"/>
                </a:lnTo>
                <a:lnTo>
                  <a:pt x="27024" y="136621"/>
                </a:lnTo>
                <a:lnTo>
                  <a:pt x="26298" y="144540"/>
                </a:lnTo>
                <a:lnTo>
                  <a:pt x="26104" y="150653"/>
                </a:lnTo>
                <a:lnTo>
                  <a:pt x="25751" y="262918"/>
                </a:lnTo>
                <a:lnTo>
                  <a:pt x="23835" y="281959"/>
                </a:lnTo>
                <a:lnTo>
                  <a:pt x="20652" y="301320"/>
                </a:lnTo>
                <a:lnTo>
                  <a:pt x="16625" y="320895"/>
                </a:lnTo>
                <a:lnTo>
                  <a:pt x="13941" y="335850"/>
                </a:lnTo>
                <a:lnTo>
                  <a:pt x="12151" y="347725"/>
                </a:lnTo>
                <a:lnTo>
                  <a:pt x="10958" y="357547"/>
                </a:lnTo>
                <a:lnTo>
                  <a:pt x="9210" y="367905"/>
                </a:lnTo>
                <a:lnTo>
                  <a:pt x="7093" y="378619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0"/>
          <p:cNvSpPr/>
          <p:nvPr/>
        </p:nvSpPr>
        <p:spPr>
          <a:xfrm>
            <a:off x="4632007" y="5212079"/>
            <a:ext cx="214314" cy="51437"/>
          </a:xfrm>
          <a:custGeom>
            <a:avLst/>
            <a:gdLst/>
            <a:ahLst/>
            <a:cxnLst/>
            <a:rect l="0" t="0" r="0" b="0"/>
            <a:pathLst>
              <a:path w="214314" h="51437">
                <a:moveTo>
                  <a:pt x="0" y="51436"/>
                </a:moveTo>
                <a:lnTo>
                  <a:pt x="13652" y="42334"/>
                </a:lnTo>
                <a:lnTo>
                  <a:pt x="18627" y="38700"/>
                </a:lnTo>
                <a:lnTo>
                  <a:pt x="22895" y="35325"/>
                </a:lnTo>
                <a:lnTo>
                  <a:pt x="26694" y="32123"/>
                </a:lnTo>
                <a:lnTo>
                  <a:pt x="31131" y="29988"/>
                </a:lnTo>
                <a:lnTo>
                  <a:pt x="35994" y="28565"/>
                </a:lnTo>
                <a:lnTo>
                  <a:pt x="41141" y="27616"/>
                </a:lnTo>
                <a:lnTo>
                  <a:pt x="46477" y="26031"/>
                </a:lnTo>
                <a:lnTo>
                  <a:pt x="51940" y="24022"/>
                </a:lnTo>
                <a:lnTo>
                  <a:pt x="57486" y="21730"/>
                </a:lnTo>
                <a:lnTo>
                  <a:pt x="70709" y="19249"/>
                </a:lnTo>
                <a:lnTo>
                  <a:pt x="89050" y="16643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1"/>
          <p:cNvSpPr/>
          <p:nvPr/>
        </p:nvSpPr>
        <p:spPr>
          <a:xfrm>
            <a:off x="4597717" y="5407104"/>
            <a:ext cx="205741" cy="27862"/>
          </a:xfrm>
          <a:custGeom>
            <a:avLst/>
            <a:gdLst/>
            <a:ahLst/>
            <a:cxnLst/>
            <a:rect l="0" t="0" r="0" b="0"/>
            <a:pathLst>
              <a:path w="205741" h="27862">
                <a:moveTo>
                  <a:pt x="0" y="27861"/>
                </a:moveTo>
                <a:lnTo>
                  <a:pt x="18203" y="18759"/>
                </a:lnTo>
                <a:lnTo>
                  <a:pt x="25470" y="16078"/>
                </a:lnTo>
                <a:lnTo>
                  <a:pt x="32220" y="14290"/>
                </a:lnTo>
                <a:lnTo>
                  <a:pt x="97699" y="2320"/>
                </a:lnTo>
                <a:lnTo>
                  <a:pt x="120377" y="356"/>
                </a:lnTo>
                <a:lnTo>
                  <a:pt x="142164" y="0"/>
                </a:lnTo>
                <a:lnTo>
                  <a:pt x="205740" y="21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82"/>
          <p:cNvSpPr/>
          <p:nvPr/>
        </p:nvSpPr>
        <p:spPr>
          <a:xfrm>
            <a:off x="4858882" y="5246370"/>
            <a:ext cx="278903" cy="411481"/>
          </a:xfrm>
          <a:custGeom>
            <a:avLst/>
            <a:gdLst/>
            <a:ahLst/>
            <a:cxnLst/>
            <a:rect l="0" t="0" r="0" b="0"/>
            <a:pathLst>
              <a:path w="278903" h="411481">
                <a:moveTo>
                  <a:pt x="90308" y="0"/>
                </a:moveTo>
                <a:lnTo>
                  <a:pt x="94859" y="18203"/>
                </a:lnTo>
                <a:lnTo>
                  <a:pt x="95246" y="25470"/>
                </a:lnTo>
                <a:lnTo>
                  <a:pt x="94552" y="32220"/>
                </a:lnTo>
                <a:lnTo>
                  <a:pt x="93138" y="38625"/>
                </a:lnTo>
                <a:lnTo>
                  <a:pt x="90289" y="47658"/>
                </a:lnTo>
                <a:lnTo>
                  <a:pt x="86485" y="58442"/>
                </a:lnTo>
                <a:lnTo>
                  <a:pt x="77179" y="84077"/>
                </a:lnTo>
                <a:lnTo>
                  <a:pt x="66692" y="114520"/>
                </a:lnTo>
                <a:lnTo>
                  <a:pt x="62181" y="129686"/>
                </a:lnTo>
                <a:lnTo>
                  <a:pt x="58222" y="144560"/>
                </a:lnTo>
                <a:lnTo>
                  <a:pt x="54630" y="159238"/>
                </a:lnTo>
                <a:lnTo>
                  <a:pt x="51282" y="170928"/>
                </a:lnTo>
                <a:lnTo>
                  <a:pt x="48099" y="180627"/>
                </a:lnTo>
                <a:lnTo>
                  <a:pt x="45023" y="188998"/>
                </a:lnTo>
                <a:lnTo>
                  <a:pt x="41068" y="201246"/>
                </a:lnTo>
                <a:lnTo>
                  <a:pt x="31593" y="232635"/>
                </a:lnTo>
                <a:lnTo>
                  <a:pt x="27352" y="245577"/>
                </a:lnTo>
                <a:lnTo>
                  <a:pt x="23572" y="256111"/>
                </a:lnTo>
                <a:lnTo>
                  <a:pt x="20100" y="265038"/>
                </a:lnTo>
                <a:lnTo>
                  <a:pt x="16833" y="277657"/>
                </a:lnTo>
                <a:lnTo>
                  <a:pt x="13702" y="292737"/>
                </a:lnTo>
                <a:lnTo>
                  <a:pt x="8636" y="321557"/>
                </a:lnTo>
                <a:lnTo>
                  <a:pt x="7284" y="330577"/>
                </a:lnTo>
                <a:lnTo>
                  <a:pt x="6384" y="337542"/>
                </a:lnTo>
                <a:lnTo>
                  <a:pt x="2843" y="350361"/>
                </a:lnTo>
                <a:lnTo>
                  <a:pt x="565" y="356446"/>
                </a:lnTo>
                <a:lnTo>
                  <a:pt x="0" y="361456"/>
                </a:lnTo>
                <a:lnTo>
                  <a:pt x="575" y="365748"/>
                </a:lnTo>
                <a:lnTo>
                  <a:pt x="2801" y="373057"/>
                </a:lnTo>
                <a:lnTo>
                  <a:pt x="3791" y="379480"/>
                </a:lnTo>
                <a:lnTo>
                  <a:pt x="5007" y="381574"/>
                </a:lnTo>
                <a:lnTo>
                  <a:pt x="6771" y="382970"/>
                </a:lnTo>
                <a:lnTo>
                  <a:pt x="8899" y="383901"/>
                </a:lnTo>
                <a:lnTo>
                  <a:pt x="16444" y="389761"/>
                </a:lnTo>
                <a:lnTo>
                  <a:pt x="20111" y="391286"/>
                </a:lnTo>
                <a:lnTo>
                  <a:pt x="24460" y="392302"/>
                </a:lnTo>
                <a:lnTo>
                  <a:pt x="29264" y="392979"/>
                </a:lnTo>
                <a:lnTo>
                  <a:pt x="34372" y="393431"/>
                </a:lnTo>
                <a:lnTo>
                  <a:pt x="39682" y="393733"/>
                </a:lnTo>
                <a:lnTo>
                  <a:pt x="50662" y="394067"/>
                </a:lnTo>
                <a:lnTo>
                  <a:pt x="61893" y="394216"/>
                </a:lnTo>
                <a:lnTo>
                  <a:pt x="71364" y="395208"/>
                </a:lnTo>
                <a:lnTo>
                  <a:pt x="97128" y="398850"/>
                </a:lnTo>
                <a:lnTo>
                  <a:pt x="123430" y="401155"/>
                </a:lnTo>
                <a:lnTo>
                  <a:pt x="278902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83"/>
          <p:cNvSpPr/>
          <p:nvPr/>
        </p:nvSpPr>
        <p:spPr>
          <a:xfrm>
            <a:off x="4966334" y="5460682"/>
            <a:ext cx="120017" cy="8573"/>
          </a:xfrm>
          <a:custGeom>
            <a:avLst/>
            <a:gdLst/>
            <a:ahLst/>
            <a:cxnLst/>
            <a:rect l="0" t="0" r="0" b="0"/>
            <a:pathLst>
              <a:path w="120017" h="8573">
                <a:moveTo>
                  <a:pt x="0" y="8572"/>
                </a:moveTo>
                <a:lnTo>
                  <a:pt x="22755" y="4022"/>
                </a:lnTo>
                <a:lnTo>
                  <a:pt x="32315" y="2681"/>
                </a:lnTo>
                <a:lnTo>
                  <a:pt x="41546" y="1788"/>
                </a:lnTo>
                <a:lnTo>
                  <a:pt x="50557" y="1191"/>
                </a:lnTo>
                <a:lnTo>
                  <a:pt x="59422" y="794"/>
                </a:lnTo>
                <a:lnTo>
                  <a:pt x="68190" y="530"/>
                </a:lnTo>
                <a:lnTo>
                  <a:pt x="12001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84"/>
          <p:cNvSpPr/>
          <p:nvPr/>
        </p:nvSpPr>
        <p:spPr>
          <a:xfrm>
            <a:off x="4897754" y="5272087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27305" y="4022"/>
                </a:lnTo>
                <a:lnTo>
                  <a:pt x="39159" y="2681"/>
                </a:lnTo>
                <a:lnTo>
                  <a:pt x="50871" y="1787"/>
                </a:lnTo>
                <a:lnTo>
                  <a:pt x="62489" y="1191"/>
                </a:lnTo>
                <a:lnTo>
                  <a:pt x="85558" y="529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85"/>
          <p:cNvSpPr/>
          <p:nvPr/>
        </p:nvSpPr>
        <p:spPr>
          <a:xfrm>
            <a:off x="5292090" y="5229225"/>
            <a:ext cx="171451" cy="402908"/>
          </a:xfrm>
          <a:custGeom>
            <a:avLst/>
            <a:gdLst/>
            <a:ahLst/>
            <a:cxnLst/>
            <a:rect l="0" t="0" r="0" b="0"/>
            <a:pathLst>
              <a:path w="171451" h="402908">
                <a:moveTo>
                  <a:pt x="171450" y="0"/>
                </a:moveTo>
                <a:lnTo>
                  <a:pt x="171450" y="35795"/>
                </a:lnTo>
                <a:lnTo>
                  <a:pt x="170497" y="44818"/>
                </a:lnTo>
                <a:lnTo>
                  <a:pt x="168910" y="54643"/>
                </a:lnTo>
                <a:lnTo>
                  <a:pt x="166899" y="65004"/>
                </a:lnTo>
                <a:lnTo>
                  <a:pt x="163654" y="72863"/>
                </a:lnTo>
                <a:lnTo>
                  <a:pt x="159584" y="79056"/>
                </a:lnTo>
                <a:lnTo>
                  <a:pt x="154967" y="84136"/>
                </a:lnTo>
                <a:lnTo>
                  <a:pt x="151889" y="89428"/>
                </a:lnTo>
                <a:lnTo>
                  <a:pt x="148468" y="100388"/>
                </a:lnTo>
                <a:lnTo>
                  <a:pt x="144408" y="111609"/>
                </a:lnTo>
                <a:lnTo>
                  <a:pt x="138476" y="125804"/>
                </a:lnTo>
                <a:lnTo>
                  <a:pt x="125379" y="157714"/>
                </a:lnTo>
                <a:lnTo>
                  <a:pt x="118272" y="173599"/>
                </a:lnTo>
                <a:lnTo>
                  <a:pt x="104364" y="202355"/>
                </a:lnTo>
                <a:lnTo>
                  <a:pt x="38964" y="326135"/>
                </a:lnTo>
                <a:lnTo>
                  <a:pt x="34548" y="335534"/>
                </a:lnTo>
                <a:lnTo>
                  <a:pt x="31604" y="342751"/>
                </a:lnTo>
                <a:lnTo>
                  <a:pt x="29642" y="348516"/>
                </a:lnTo>
                <a:lnTo>
                  <a:pt x="26429" y="354264"/>
                </a:lnTo>
                <a:lnTo>
                  <a:pt x="22382" y="360001"/>
                </a:lnTo>
                <a:lnTo>
                  <a:pt x="17778" y="365731"/>
                </a:lnTo>
                <a:lnTo>
                  <a:pt x="12664" y="374637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86"/>
          <p:cNvSpPr/>
          <p:nvPr/>
        </p:nvSpPr>
        <p:spPr>
          <a:xfrm>
            <a:off x="5429250" y="5383529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46006" y="8573"/>
                </a:lnTo>
                <a:lnTo>
                  <a:pt x="55436" y="7621"/>
                </a:lnTo>
                <a:lnTo>
                  <a:pt x="66485" y="6033"/>
                </a:lnTo>
                <a:lnTo>
                  <a:pt x="78613" y="4023"/>
                </a:lnTo>
                <a:lnTo>
                  <a:pt x="88603" y="2682"/>
                </a:lnTo>
                <a:lnTo>
                  <a:pt x="97169" y="1788"/>
                </a:lnTo>
                <a:lnTo>
                  <a:pt x="104784" y="1192"/>
                </a:lnTo>
                <a:lnTo>
                  <a:pt x="112719" y="795"/>
                </a:lnTo>
                <a:lnTo>
                  <a:pt x="120866" y="530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87"/>
          <p:cNvSpPr/>
          <p:nvPr/>
        </p:nvSpPr>
        <p:spPr>
          <a:xfrm>
            <a:off x="5600700" y="5212079"/>
            <a:ext cx="145733" cy="505779"/>
          </a:xfrm>
          <a:custGeom>
            <a:avLst/>
            <a:gdLst/>
            <a:ahLst/>
            <a:cxnLst/>
            <a:rect l="0" t="0" r="0" b="0"/>
            <a:pathLst>
              <a:path w="145733" h="505779">
                <a:moveTo>
                  <a:pt x="145732" y="0"/>
                </a:moveTo>
                <a:lnTo>
                  <a:pt x="145732" y="9103"/>
                </a:lnTo>
                <a:lnTo>
                  <a:pt x="144780" y="16546"/>
                </a:lnTo>
                <a:lnTo>
                  <a:pt x="143192" y="26271"/>
                </a:lnTo>
                <a:lnTo>
                  <a:pt x="141182" y="37517"/>
                </a:lnTo>
                <a:lnTo>
                  <a:pt x="138947" y="52552"/>
                </a:lnTo>
                <a:lnTo>
                  <a:pt x="138351" y="57895"/>
                </a:lnTo>
                <a:lnTo>
                  <a:pt x="135149" y="66372"/>
                </a:lnTo>
                <a:lnTo>
                  <a:pt x="132962" y="69966"/>
                </a:lnTo>
                <a:lnTo>
                  <a:pt x="130551" y="74266"/>
                </a:lnTo>
                <a:lnTo>
                  <a:pt x="125333" y="84125"/>
                </a:lnTo>
                <a:lnTo>
                  <a:pt x="122607" y="88469"/>
                </a:lnTo>
                <a:lnTo>
                  <a:pt x="119838" y="92316"/>
                </a:lnTo>
                <a:lnTo>
                  <a:pt x="117039" y="95835"/>
                </a:lnTo>
                <a:lnTo>
                  <a:pt x="112316" y="104848"/>
                </a:lnTo>
                <a:lnTo>
                  <a:pt x="106310" y="117523"/>
                </a:lnTo>
                <a:lnTo>
                  <a:pt x="99448" y="132642"/>
                </a:lnTo>
                <a:lnTo>
                  <a:pt x="92969" y="150340"/>
                </a:lnTo>
                <a:lnTo>
                  <a:pt x="86744" y="169760"/>
                </a:lnTo>
                <a:lnTo>
                  <a:pt x="58515" y="264779"/>
                </a:lnTo>
                <a:lnTo>
                  <a:pt x="51392" y="290820"/>
                </a:lnTo>
                <a:lnTo>
                  <a:pt x="24924" y="397214"/>
                </a:lnTo>
                <a:lnTo>
                  <a:pt x="18062" y="427365"/>
                </a:lnTo>
                <a:lnTo>
                  <a:pt x="14899" y="442072"/>
                </a:lnTo>
                <a:lnTo>
                  <a:pt x="12790" y="453783"/>
                </a:lnTo>
                <a:lnTo>
                  <a:pt x="11384" y="463495"/>
                </a:lnTo>
                <a:lnTo>
                  <a:pt x="10447" y="471874"/>
                </a:lnTo>
                <a:lnTo>
                  <a:pt x="6865" y="486265"/>
                </a:lnTo>
                <a:lnTo>
                  <a:pt x="0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88"/>
          <p:cNvSpPr/>
          <p:nvPr/>
        </p:nvSpPr>
        <p:spPr>
          <a:xfrm>
            <a:off x="4974907" y="5250079"/>
            <a:ext cx="282894" cy="22009"/>
          </a:xfrm>
          <a:custGeom>
            <a:avLst/>
            <a:gdLst/>
            <a:ahLst/>
            <a:cxnLst/>
            <a:rect l="0" t="0" r="0" b="0"/>
            <a:pathLst>
              <a:path w="282894" h="22009">
                <a:moveTo>
                  <a:pt x="0" y="22008"/>
                </a:moveTo>
                <a:lnTo>
                  <a:pt x="13652" y="17458"/>
                </a:lnTo>
                <a:lnTo>
                  <a:pt x="21484" y="16116"/>
                </a:lnTo>
                <a:lnTo>
                  <a:pt x="30515" y="15223"/>
                </a:lnTo>
                <a:lnTo>
                  <a:pt x="40346" y="14627"/>
                </a:lnTo>
                <a:lnTo>
                  <a:pt x="47853" y="13278"/>
                </a:lnTo>
                <a:lnTo>
                  <a:pt x="53809" y="11425"/>
                </a:lnTo>
                <a:lnTo>
                  <a:pt x="58733" y="9238"/>
                </a:lnTo>
                <a:lnTo>
                  <a:pt x="63920" y="7779"/>
                </a:lnTo>
                <a:lnTo>
                  <a:pt x="69284" y="6807"/>
                </a:lnTo>
                <a:lnTo>
                  <a:pt x="74764" y="6160"/>
                </a:lnTo>
                <a:lnTo>
                  <a:pt x="86038" y="5728"/>
                </a:lnTo>
                <a:lnTo>
                  <a:pt x="118884" y="5247"/>
                </a:lnTo>
                <a:lnTo>
                  <a:pt x="136406" y="4167"/>
                </a:lnTo>
                <a:lnTo>
                  <a:pt x="153802" y="2494"/>
                </a:lnTo>
                <a:lnTo>
                  <a:pt x="171114" y="426"/>
                </a:lnTo>
                <a:lnTo>
                  <a:pt x="189324" y="0"/>
                </a:lnTo>
                <a:lnTo>
                  <a:pt x="208131" y="669"/>
                </a:lnTo>
                <a:lnTo>
                  <a:pt x="242045" y="2999"/>
                </a:lnTo>
                <a:lnTo>
                  <a:pt x="282893" y="4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89"/>
          <p:cNvSpPr/>
          <p:nvPr/>
        </p:nvSpPr>
        <p:spPr>
          <a:xfrm>
            <a:off x="5086350" y="5460682"/>
            <a:ext cx="60008" cy="8573"/>
          </a:xfrm>
          <a:custGeom>
            <a:avLst/>
            <a:gdLst/>
            <a:ahLst/>
            <a:cxnLst/>
            <a:rect l="0" t="0" r="0" b="0"/>
            <a:pathLst>
              <a:path w="60008" h="8573">
                <a:moveTo>
                  <a:pt x="0" y="8572"/>
                </a:moveTo>
                <a:lnTo>
                  <a:pt x="13652" y="4022"/>
                </a:lnTo>
                <a:lnTo>
                  <a:pt x="19579" y="2681"/>
                </a:lnTo>
                <a:lnTo>
                  <a:pt x="25435" y="1788"/>
                </a:lnTo>
                <a:lnTo>
                  <a:pt x="600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90"/>
          <p:cNvSpPr/>
          <p:nvPr/>
        </p:nvSpPr>
        <p:spPr>
          <a:xfrm>
            <a:off x="4057650" y="5512117"/>
            <a:ext cx="342901" cy="142079"/>
          </a:xfrm>
          <a:custGeom>
            <a:avLst/>
            <a:gdLst/>
            <a:ahLst/>
            <a:cxnLst/>
            <a:rect l="0" t="0" r="0" b="0"/>
            <a:pathLst>
              <a:path w="342901" h="142079">
                <a:moveTo>
                  <a:pt x="342900" y="102870"/>
                </a:moveTo>
                <a:lnTo>
                  <a:pt x="338349" y="107421"/>
                </a:lnTo>
                <a:lnTo>
                  <a:pt x="336056" y="108762"/>
                </a:lnTo>
                <a:lnTo>
                  <a:pt x="328278" y="111600"/>
                </a:lnTo>
                <a:lnTo>
                  <a:pt x="322748" y="115641"/>
                </a:lnTo>
                <a:lnTo>
                  <a:pt x="318988" y="118052"/>
                </a:lnTo>
                <a:lnTo>
                  <a:pt x="314576" y="120611"/>
                </a:lnTo>
                <a:lnTo>
                  <a:pt x="305546" y="125042"/>
                </a:lnTo>
                <a:lnTo>
                  <a:pt x="295108" y="127537"/>
                </a:lnTo>
                <a:lnTo>
                  <a:pt x="288956" y="128121"/>
                </a:lnTo>
                <a:lnTo>
                  <a:pt x="285982" y="129229"/>
                </a:lnTo>
                <a:lnTo>
                  <a:pt x="280138" y="133000"/>
                </a:lnTo>
                <a:lnTo>
                  <a:pt x="275341" y="134387"/>
                </a:lnTo>
                <a:lnTo>
                  <a:pt x="269285" y="135311"/>
                </a:lnTo>
                <a:lnTo>
                  <a:pt x="262391" y="135928"/>
                </a:lnTo>
                <a:lnTo>
                  <a:pt x="254937" y="136338"/>
                </a:lnTo>
                <a:lnTo>
                  <a:pt x="239035" y="136795"/>
                </a:lnTo>
                <a:lnTo>
                  <a:pt x="223119" y="137052"/>
                </a:lnTo>
                <a:lnTo>
                  <a:pt x="219231" y="138041"/>
                </a:lnTo>
                <a:lnTo>
                  <a:pt x="212371" y="141679"/>
                </a:lnTo>
                <a:lnTo>
                  <a:pt x="209208" y="142078"/>
                </a:lnTo>
                <a:lnTo>
                  <a:pt x="206147" y="141391"/>
                </a:lnTo>
                <a:lnTo>
                  <a:pt x="203154" y="139981"/>
                </a:lnTo>
                <a:lnTo>
                  <a:pt x="194748" y="138414"/>
                </a:lnTo>
                <a:lnTo>
                  <a:pt x="185614" y="137717"/>
                </a:lnTo>
                <a:lnTo>
                  <a:pt x="175117" y="137325"/>
                </a:lnTo>
                <a:lnTo>
                  <a:pt x="168952" y="137234"/>
                </a:lnTo>
                <a:lnTo>
                  <a:pt x="160497" y="134653"/>
                </a:lnTo>
                <a:lnTo>
                  <a:pt x="151342" y="131283"/>
                </a:lnTo>
                <a:lnTo>
                  <a:pt x="140832" y="129387"/>
                </a:lnTo>
                <a:lnTo>
                  <a:pt x="130388" y="128693"/>
                </a:lnTo>
                <a:lnTo>
                  <a:pt x="126847" y="126095"/>
                </a:lnTo>
                <a:lnTo>
                  <a:pt x="124570" y="124068"/>
                </a:lnTo>
                <a:lnTo>
                  <a:pt x="122099" y="122717"/>
                </a:lnTo>
                <a:lnTo>
                  <a:pt x="114071" y="119864"/>
                </a:lnTo>
                <a:lnTo>
                  <a:pt x="108483" y="115820"/>
                </a:lnTo>
                <a:lnTo>
                  <a:pt x="102825" y="113388"/>
                </a:lnTo>
                <a:lnTo>
                  <a:pt x="99982" y="112740"/>
                </a:lnTo>
                <a:lnTo>
                  <a:pt x="94284" y="109479"/>
                </a:lnTo>
                <a:lnTo>
                  <a:pt x="87415" y="104176"/>
                </a:lnTo>
                <a:lnTo>
                  <a:pt x="86852" y="102788"/>
                </a:lnTo>
                <a:lnTo>
                  <a:pt x="86226" y="98706"/>
                </a:lnTo>
                <a:lnTo>
                  <a:pt x="85106" y="97237"/>
                </a:lnTo>
                <a:lnTo>
                  <a:pt x="83407" y="96257"/>
                </a:lnTo>
                <a:lnTo>
                  <a:pt x="81322" y="95604"/>
                </a:lnTo>
                <a:lnTo>
                  <a:pt x="78027" y="93264"/>
                </a:lnTo>
                <a:lnTo>
                  <a:pt x="73925" y="89798"/>
                </a:lnTo>
                <a:lnTo>
                  <a:pt x="62757" y="79650"/>
                </a:lnTo>
                <a:lnTo>
                  <a:pt x="58689" y="75723"/>
                </a:lnTo>
                <a:lnTo>
                  <a:pt x="25683" y="42828"/>
                </a:lnTo>
                <a:lnTo>
                  <a:pt x="22836" y="39029"/>
                </a:lnTo>
                <a:lnTo>
                  <a:pt x="20939" y="35545"/>
                </a:lnTo>
                <a:lnTo>
                  <a:pt x="19674" y="32269"/>
                </a:lnTo>
                <a:lnTo>
                  <a:pt x="17879" y="29133"/>
                </a:lnTo>
                <a:lnTo>
                  <a:pt x="15729" y="26090"/>
                </a:lnTo>
                <a:lnTo>
                  <a:pt x="13343" y="23108"/>
                </a:lnTo>
                <a:lnTo>
                  <a:pt x="10800" y="20168"/>
                </a:lnTo>
                <a:lnTo>
                  <a:pt x="8152" y="17255"/>
                </a:lnTo>
                <a:lnTo>
                  <a:pt x="5435" y="14361"/>
                </a:lnTo>
                <a:lnTo>
                  <a:pt x="3623" y="11479"/>
                </a:lnTo>
                <a:lnTo>
                  <a:pt x="2415" y="860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91"/>
          <p:cNvSpPr/>
          <p:nvPr/>
        </p:nvSpPr>
        <p:spPr>
          <a:xfrm>
            <a:off x="7229475" y="5289232"/>
            <a:ext cx="17145" cy="497206"/>
          </a:xfrm>
          <a:custGeom>
            <a:avLst/>
            <a:gdLst/>
            <a:ahLst/>
            <a:cxnLst/>
            <a:rect l="0" t="0" r="0" b="0"/>
            <a:pathLst>
              <a:path w="17145" h="497206">
                <a:moveTo>
                  <a:pt x="17144" y="0"/>
                </a:moveTo>
                <a:lnTo>
                  <a:pt x="9764" y="7381"/>
                </a:lnTo>
                <a:lnTo>
                  <a:pt x="9367" y="8731"/>
                </a:lnTo>
                <a:lnTo>
                  <a:pt x="8926" y="12770"/>
                </a:lnTo>
                <a:lnTo>
                  <a:pt x="8642" y="28064"/>
                </a:lnTo>
                <a:lnTo>
                  <a:pt x="8603" y="31523"/>
                </a:lnTo>
                <a:lnTo>
                  <a:pt x="7640" y="33398"/>
                </a:lnTo>
                <a:lnTo>
                  <a:pt x="6046" y="35600"/>
                </a:lnTo>
                <a:lnTo>
                  <a:pt x="4030" y="38021"/>
                </a:lnTo>
                <a:lnTo>
                  <a:pt x="2687" y="40588"/>
                </a:lnTo>
                <a:lnTo>
                  <a:pt x="1791" y="43251"/>
                </a:lnTo>
                <a:lnTo>
                  <a:pt x="1194" y="45979"/>
                </a:lnTo>
                <a:lnTo>
                  <a:pt x="796" y="48751"/>
                </a:lnTo>
                <a:lnTo>
                  <a:pt x="354" y="54369"/>
                </a:lnTo>
                <a:lnTo>
                  <a:pt x="69" y="66690"/>
                </a:lnTo>
                <a:lnTo>
                  <a:pt x="0" y="182139"/>
                </a:lnTo>
                <a:lnTo>
                  <a:pt x="952" y="186196"/>
                </a:lnTo>
                <a:lnTo>
                  <a:pt x="2540" y="190806"/>
                </a:lnTo>
                <a:lnTo>
                  <a:pt x="4550" y="195783"/>
                </a:lnTo>
                <a:lnTo>
                  <a:pt x="5891" y="200055"/>
                </a:lnTo>
                <a:lnTo>
                  <a:pt x="6784" y="203855"/>
                </a:lnTo>
                <a:lnTo>
                  <a:pt x="7380" y="207341"/>
                </a:lnTo>
                <a:lnTo>
                  <a:pt x="7778" y="212522"/>
                </a:lnTo>
                <a:lnTo>
                  <a:pt x="8219" y="225899"/>
                </a:lnTo>
                <a:lnTo>
                  <a:pt x="9290" y="232515"/>
                </a:lnTo>
                <a:lnTo>
                  <a:pt x="10955" y="238830"/>
                </a:lnTo>
                <a:lnTo>
                  <a:pt x="13018" y="244945"/>
                </a:lnTo>
                <a:lnTo>
                  <a:pt x="14394" y="249974"/>
                </a:lnTo>
                <a:lnTo>
                  <a:pt x="15311" y="254280"/>
                </a:lnTo>
                <a:lnTo>
                  <a:pt x="15923" y="258102"/>
                </a:lnTo>
                <a:lnTo>
                  <a:pt x="16330" y="261603"/>
                </a:lnTo>
                <a:lnTo>
                  <a:pt x="16782" y="268033"/>
                </a:lnTo>
                <a:lnTo>
                  <a:pt x="17113" y="322604"/>
                </a:lnTo>
                <a:lnTo>
                  <a:pt x="16171" y="327465"/>
                </a:lnTo>
                <a:lnTo>
                  <a:pt x="14591" y="331657"/>
                </a:lnTo>
                <a:lnTo>
                  <a:pt x="12584" y="335405"/>
                </a:lnTo>
                <a:lnTo>
                  <a:pt x="11247" y="338856"/>
                </a:lnTo>
                <a:lnTo>
                  <a:pt x="10355" y="342109"/>
                </a:lnTo>
                <a:lnTo>
                  <a:pt x="9761" y="345230"/>
                </a:lnTo>
                <a:lnTo>
                  <a:pt x="9365" y="353978"/>
                </a:lnTo>
                <a:lnTo>
                  <a:pt x="8676" y="407142"/>
                </a:lnTo>
                <a:lnTo>
                  <a:pt x="8572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92"/>
          <p:cNvSpPr/>
          <p:nvPr/>
        </p:nvSpPr>
        <p:spPr>
          <a:xfrm>
            <a:off x="7246619" y="5306739"/>
            <a:ext cx="230045" cy="453832"/>
          </a:xfrm>
          <a:custGeom>
            <a:avLst/>
            <a:gdLst/>
            <a:ahLst/>
            <a:cxnLst/>
            <a:rect l="0" t="0" r="0" b="0"/>
            <a:pathLst>
              <a:path w="230045" h="453832">
                <a:moveTo>
                  <a:pt x="8573" y="16783"/>
                </a:moveTo>
                <a:lnTo>
                  <a:pt x="13124" y="12233"/>
                </a:lnTo>
                <a:lnTo>
                  <a:pt x="18274" y="10892"/>
                </a:lnTo>
                <a:lnTo>
                  <a:pt x="25518" y="9998"/>
                </a:lnTo>
                <a:lnTo>
                  <a:pt x="34157" y="9402"/>
                </a:lnTo>
                <a:lnTo>
                  <a:pt x="48836" y="8740"/>
                </a:lnTo>
                <a:lnTo>
                  <a:pt x="55418" y="8564"/>
                </a:lnTo>
                <a:lnTo>
                  <a:pt x="61710" y="7494"/>
                </a:lnTo>
                <a:lnTo>
                  <a:pt x="67810" y="5828"/>
                </a:lnTo>
                <a:lnTo>
                  <a:pt x="73782" y="3764"/>
                </a:lnTo>
                <a:lnTo>
                  <a:pt x="79668" y="2389"/>
                </a:lnTo>
                <a:lnTo>
                  <a:pt x="85497" y="1472"/>
                </a:lnTo>
                <a:lnTo>
                  <a:pt x="91288" y="861"/>
                </a:lnTo>
                <a:lnTo>
                  <a:pt x="99912" y="453"/>
                </a:lnTo>
                <a:lnTo>
                  <a:pt x="122193" y="0"/>
                </a:lnTo>
                <a:lnTo>
                  <a:pt x="131945" y="832"/>
                </a:lnTo>
                <a:lnTo>
                  <a:pt x="140351" y="2339"/>
                </a:lnTo>
                <a:lnTo>
                  <a:pt x="147860" y="4296"/>
                </a:lnTo>
                <a:lnTo>
                  <a:pt x="154771" y="6554"/>
                </a:lnTo>
                <a:lnTo>
                  <a:pt x="161283" y="9011"/>
                </a:lnTo>
                <a:lnTo>
                  <a:pt x="167530" y="11602"/>
                </a:lnTo>
                <a:lnTo>
                  <a:pt x="171694" y="14281"/>
                </a:lnTo>
                <a:lnTo>
                  <a:pt x="174471" y="17020"/>
                </a:lnTo>
                <a:lnTo>
                  <a:pt x="180919" y="25426"/>
                </a:lnTo>
                <a:lnTo>
                  <a:pt x="183477" y="28260"/>
                </a:lnTo>
                <a:lnTo>
                  <a:pt x="185183" y="32054"/>
                </a:lnTo>
                <a:lnTo>
                  <a:pt x="187079" y="41351"/>
                </a:lnTo>
                <a:lnTo>
                  <a:pt x="185381" y="54372"/>
                </a:lnTo>
                <a:lnTo>
                  <a:pt x="183596" y="61845"/>
                </a:lnTo>
                <a:lnTo>
                  <a:pt x="180500" y="69684"/>
                </a:lnTo>
                <a:lnTo>
                  <a:pt x="176531" y="77768"/>
                </a:lnTo>
                <a:lnTo>
                  <a:pt x="171980" y="86015"/>
                </a:lnTo>
                <a:lnTo>
                  <a:pt x="166089" y="95323"/>
                </a:lnTo>
                <a:lnTo>
                  <a:pt x="159304" y="105338"/>
                </a:lnTo>
                <a:lnTo>
                  <a:pt x="151922" y="115824"/>
                </a:lnTo>
                <a:lnTo>
                  <a:pt x="142240" y="126626"/>
                </a:lnTo>
                <a:lnTo>
                  <a:pt x="131022" y="137637"/>
                </a:lnTo>
                <a:lnTo>
                  <a:pt x="118781" y="148787"/>
                </a:lnTo>
                <a:lnTo>
                  <a:pt x="108714" y="157174"/>
                </a:lnTo>
                <a:lnTo>
                  <a:pt x="100099" y="163717"/>
                </a:lnTo>
                <a:lnTo>
                  <a:pt x="92450" y="169031"/>
                </a:lnTo>
                <a:lnTo>
                  <a:pt x="86399" y="173527"/>
                </a:lnTo>
                <a:lnTo>
                  <a:pt x="81412" y="177477"/>
                </a:lnTo>
                <a:lnTo>
                  <a:pt x="77135" y="181062"/>
                </a:lnTo>
                <a:lnTo>
                  <a:pt x="72379" y="183453"/>
                </a:lnTo>
                <a:lnTo>
                  <a:pt x="67303" y="185046"/>
                </a:lnTo>
                <a:lnTo>
                  <a:pt x="62013" y="186108"/>
                </a:lnTo>
                <a:lnTo>
                  <a:pt x="55630" y="187769"/>
                </a:lnTo>
                <a:lnTo>
                  <a:pt x="48517" y="189829"/>
                </a:lnTo>
                <a:lnTo>
                  <a:pt x="40917" y="192155"/>
                </a:lnTo>
                <a:lnTo>
                  <a:pt x="34899" y="192752"/>
                </a:lnTo>
                <a:lnTo>
                  <a:pt x="29933" y="192198"/>
                </a:lnTo>
                <a:lnTo>
                  <a:pt x="19672" y="189017"/>
                </a:lnTo>
                <a:lnTo>
                  <a:pt x="18830" y="187803"/>
                </a:lnTo>
                <a:lnTo>
                  <a:pt x="17894" y="183915"/>
                </a:lnTo>
                <a:lnTo>
                  <a:pt x="20018" y="176471"/>
                </a:lnTo>
                <a:lnTo>
                  <a:pt x="24137" y="167765"/>
                </a:lnTo>
                <a:lnTo>
                  <a:pt x="29143" y="160721"/>
                </a:lnTo>
                <a:lnTo>
                  <a:pt x="34543" y="154416"/>
                </a:lnTo>
                <a:lnTo>
                  <a:pt x="37317" y="151401"/>
                </a:lnTo>
                <a:lnTo>
                  <a:pt x="41070" y="149391"/>
                </a:lnTo>
                <a:lnTo>
                  <a:pt x="45478" y="148050"/>
                </a:lnTo>
                <a:lnTo>
                  <a:pt x="50321" y="147157"/>
                </a:lnTo>
                <a:lnTo>
                  <a:pt x="54502" y="145609"/>
                </a:lnTo>
                <a:lnTo>
                  <a:pt x="61689" y="141349"/>
                </a:lnTo>
                <a:lnTo>
                  <a:pt x="65892" y="139832"/>
                </a:lnTo>
                <a:lnTo>
                  <a:pt x="70597" y="138821"/>
                </a:lnTo>
                <a:lnTo>
                  <a:pt x="75640" y="138146"/>
                </a:lnTo>
                <a:lnTo>
                  <a:pt x="81860" y="136745"/>
                </a:lnTo>
                <a:lnTo>
                  <a:pt x="88863" y="134857"/>
                </a:lnTo>
                <a:lnTo>
                  <a:pt x="96390" y="132647"/>
                </a:lnTo>
                <a:lnTo>
                  <a:pt x="102360" y="131173"/>
                </a:lnTo>
                <a:lnTo>
                  <a:pt x="107293" y="130191"/>
                </a:lnTo>
                <a:lnTo>
                  <a:pt x="111534" y="129536"/>
                </a:lnTo>
                <a:lnTo>
                  <a:pt x="116266" y="130052"/>
                </a:lnTo>
                <a:lnTo>
                  <a:pt x="121325" y="131348"/>
                </a:lnTo>
                <a:lnTo>
                  <a:pt x="126605" y="133164"/>
                </a:lnTo>
                <a:lnTo>
                  <a:pt x="132029" y="135328"/>
                </a:lnTo>
                <a:lnTo>
                  <a:pt x="137548" y="137723"/>
                </a:lnTo>
                <a:lnTo>
                  <a:pt x="148763" y="142924"/>
                </a:lnTo>
                <a:lnTo>
                  <a:pt x="160097" y="148410"/>
                </a:lnTo>
                <a:lnTo>
                  <a:pt x="165787" y="152160"/>
                </a:lnTo>
                <a:lnTo>
                  <a:pt x="171485" y="156565"/>
                </a:lnTo>
                <a:lnTo>
                  <a:pt x="177189" y="161406"/>
                </a:lnTo>
                <a:lnTo>
                  <a:pt x="181943" y="166538"/>
                </a:lnTo>
                <a:lnTo>
                  <a:pt x="186066" y="171865"/>
                </a:lnTo>
                <a:lnTo>
                  <a:pt x="193186" y="181911"/>
                </a:lnTo>
                <a:lnTo>
                  <a:pt x="199526" y="189551"/>
                </a:lnTo>
                <a:lnTo>
                  <a:pt x="201598" y="193874"/>
                </a:lnTo>
                <a:lnTo>
                  <a:pt x="203899" y="203758"/>
                </a:lnTo>
                <a:lnTo>
                  <a:pt x="206418" y="208108"/>
                </a:lnTo>
                <a:lnTo>
                  <a:pt x="210002" y="211961"/>
                </a:lnTo>
                <a:lnTo>
                  <a:pt x="214297" y="215482"/>
                </a:lnTo>
                <a:lnTo>
                  <a:pt x="217160" y="219734"/>
                </a:lnTo>
                <a:lnTo>
                  <a:pt x="220340" y="229538"/>
                </a:lnTo>
                <a:lnTo>
                  <a:pt x="224294" y="240246"/>
                </a:lnTo>
                <a:lnTo>
                  <a:pt x="226682" y="245768"/>
                </a:lnTo>
                <a:lnTo>
                  <a:pt x="229336" y="259525"/>
                </a:lnTo>
                <a:lnTo>
                  <a:pt x="230044" y="267194"/>
                </a:lnTo>
                <a:lnTo>
                  <a:pt x="229562" y="277068"/>
                </a:lnTo>
                <a:lnTo>
                  <a:pt x="228289" y="288414"/>
                </a:lnTo>
                <a:lnTo>
                  <a:pt x="226488" y="300740"/>
                </a:lnTo>
                <a:lnTo>
                  <a:pt x="222430" y="314673"/>
                </a:lnTo>
                <a:lnTo>
                  <a:pt x="216867" y="329676"/>
                </a:lnTo>
                <a:lnTo>
                  <a:pt x="210301" y="345394"/>
                </a:lnTo>
                <a:lnTo>
                  <a:pt x="204971" y="356824"/>
                </a:lnTo>
                <a:lnTo>
                  <a:pt x="200465" y="365397"/>
                </a:lnTo>
                <a:lnTo>
                  <a:pt x="196508" y="372065"/>
                </a:lnTo>
                <a:lnTo>
                  <a:pt x="189572" y="384553"/>
                </a:lnTo>
                <a:lnTo>
                  <a:pt x="186389" y="390551"/>
                </a:lnTo>
                <a:lnTo>
                  <a:pt x="181409" y="396454"/>
                </a:lnTo>
                <a:lnTo>
                  <a:pt x="175232" y="402295"/>
                </a:lnTo>
                <a:lnTo>
                  <a:pt x="147806" y="424696"/>
                </a:lnTo>
                <a:lnTo>
                  <a:pt x="135686" y="434458"/>
                </a:lnTo>
                <a:lnTo>
                  <a:pt x="126652" y="440965"/>
                </a:lnTo>
                <a:lnTo>
                  <a:pt x="119677" y="445304"/>
                </a:lnTo>
                <a:lnTo>
                  <a:pt x="114075" y="448196"/>
                </a:lnTo>
                <a:lnTo>
                  <a:pt x="108435" y="450125"/>
                </a:lnTo>
                <a:lnTo>
                  <a:pt x="102771" y="451410"/>
                </a:lnTo>
                <a:lnTo>
                  <a:pt x="97090" y="452266"/>
                </a:lnTo>
                <a:lnTo>
                  <a:pt x="91396" y="452838"/>
                </a:lnTo>
                <a:lnTo>
                  <a:pt x="85697" y="453219"/>
                </a:lnTo>
                <a:lnTo>
                  <a:pt x="75235" y="453642"/>
                </a:lnTo>
                <a:lnTo>
                  <a:pt x="67411" y="453831"/>
                </a:lnTo>
                <a:lnTo>
                  <a:pt x="62086" y="452928"/>
                </a:lnTo>
                <a:lnTo>
                  <a:pt x="55678" y="451374"/>
                </a:lnTo>
                <a:lnTo>
                  <a:pt x="48549" y="449385"/>
                </a:lnTo>
                <a:lnTo>
                  <a:pt x="42843" y="448060"/>
                </a:lnTo>
                <a:lnTo>
                  <a:pt x="38088" y="447176"/>
                </a:lnTo>
                <a:lnTo>
                  <a:pt x="33965" y="446587"/>
                </a:lnTo>
                <a:lnTo>
                  <a:pt x="28358" y="444289"/>
                </a:lnTo>
                <a:lnTo>
                  <a:pt x="21763" y="440852"/>
                </a:lnTo>
                <a:lnTo>
                  <a:pt x="0" y="4282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93"/>
          <p:cNvSpPr/>
          <p:nvPr/>
        </p:nvSpPr>
        <p:spPr>
          <a:xfrm>
            <a:off x="7555705" y="5332552"/>
            <a:ext cx="316708" cy="419443"/>
          </a:xfrm>
          <a:custGeom>
            <a:avLst/>
            <a:gdLst/>
            <a:ahLst/>
            <a:cxnLst/>
            <a:rect l="0" t="0" r="0" b="0"/>
            <a:pathLst>
              <a:path w="316708" h="419443">
                <a:moveTo>
                  <a:pt x="239554" y="16688"/>
                </a:moveTo>
                <a:lnTo>
                  <a:pt x="230453" y="12137"/>
                </a:lnTo>
                <a:lnTo>
                  <a:pt x="223444" y="7363"/>
                </a:lnTo>
                <a:lnTo>
                  <a:pt x="220242" y="4756"/>
                </a:lnTo>
                <a:lnTo>
                  <a:pt x="214144" y="1860"/>
                </a:lnTo>
                <a:lnTo>
                  <a:pt x="211184" y="1087"/>
                </a:lnTo>
                <a:lnTo>
                  <a:pt x="206353" y="572"/>
                </a:lnTo>
                <a:lnTo>
                  <a:pt x="200275" y="229"/>
                </a:lnTo>
                <a:lnTo>
                  <a:pt x="193366" y="0"/>
                </a:lnTo>
                <a:lnTo>
                  <a:pt x="185903" y="800"/>
                </a:lnTo>
                <a:lnTo>
                  <a:pt x="178069" y="2286"/>
                </a:lnTo>
                <a:lnTo>
                  <a:pt x="169990" y="4229"/>
                </a:lnTo>
                <a:lnTo>
                  <a:pt x="163650" y="6477"/>
                </a:lnTo>
                <a:lnTo>
                  <a:pt x="154067" y="11514"/>
                </a:lnTo>
                <a:lnTo>
                  <a:pt x="146368" y="14191"/>
                </a:lnTo>
                <a:lnTo>
                  <a:pt x="136472" y="16929"/>
                </a:lnTo>
                <a:lnTo>
                  <a:pt x="125113" y="19706"/>
                </a:lnTo>
                <a:lnTo>
                  <a:pt x="116588" y="22509"/>
                </a:lnTo>
                <a:lnTo>
                  <a:pt x="109952" y="25332"/>
                </a:lnTo>
                <a:lnTo>
                  <a:pt x="104575" y="28166"/>
                </a:lnTo>
                <a:lnTo>
                  <a:pt x="98134" y="32912"/>
                </a:lnTo>
                <a:lnTo>
                  <a:pt x="90981" y="38934"/>
                </a:lnTo>
                <a:lnTo>
                  <a:pt x="83356" y="45806"/>
                </a:lnTo>
                <a:lnTo>
                  <a:pt x="75415" y="54197"/>
                </a:lnTo>
                <a:lnTo>
                  <a:pt x="67263" y="63601"/>
                </a:lnTo>
                <a:lnTo>
                  <a:pt x="58971" y="73681"/>
                </a:lnTo>
                <a:lnTo>
                  <a:pt x="51538" y="82306"/>
                </a:lnTo>
                <a:lnTo>
                  <a:pt x="44678" y="89960"/>
                </a:lnTo>
                <a:lnTo>
                  <a:pt x="38200" y="96968"/>
                </a:lnTo>
                <a:lnTo>
                  <a:pt x="28461" y="109835"/>
                </a:lnTo>
                <a:lnTo>
                  <a:pt x="24531" y="115934"/>
                </a:lnTo>
                <a:lnTo>
                  <a:pt x="21911" y="122856"/>
                </a:lnTo>
                <a:lnTo>
                  <a:pt x="20164" y="130330"/>
                </a:lnTo>
                <a:lnTo>
                  <a:pt x="18999" y="138169"/>
                </a:lnTo>
                <a:lnTo>
                  <a:pt x="17269" y="145300"/>
                </a:lnTo>
                <a:lnTo>
                  <a:pt x="12808" y="158304"/>
                </a:lnTo>
                <a:lnTo>
                  <a:pt x="4942" y="180885"/>
                </a:lnTo>
                <a:lnTo>
                  <a:pt x="3136" y="193780"/>
                </a:lnTo>
                <a:lnTo>
                  <a:pt x="1932" y="209997"/>
                </a:lnTo>
                <a:lnTo>
                  <a:pt x="238" y="253987"/>
                </a:lnTo>
                <a:lnTo>
                  <a:pt x="0" y="263470"/>
                </a:lnTo>
                <a:lnTo>
                  <a:pt x="795" y="274554"/>
                </a:lnTo>
                <a:lnTo>
                  <a:pt x="2276" y="286706"/>
                </a:lnTo>
                <a:lnTo>
                  <a:pt x="4216" y="299570"/>
                </a:lnTo>
                <a:lnTo>
                  <a:pt x="6462" y="311956"/>
                </a:lnTo>
                <a:lnTo>
                  <a:pt x="8912" y="324023"/>
                </a:lnTo>
                <a:lnTo>
                  <a:pt x="11498" y="335878"/>
                </a:lnTo>
                <a:lnTo>
                  <a:pt x="15127" y="345686"/>
                </a:lnTo>
                <a:lnTo>
                  <a:pt x="19452" y="354130"/>
                </a:lnTo>
                <a:lnTo>
                  <a:pt x="24240" y="361664"/>
                </a:lnTo>
                <a:lnTo>
                  <a:pt x="28384" y="368592"/>
                </a:lnTo>
                <a:lnTo>
                  <a:pt x="35529" y="381369"/>
                </a:lnTo>
                <a:lnTo>
                  <a:pt x="44419" y="390859"/>
                </a:lnTo>
                <a:lnTo>
                  <a:pt x="53768" y="398251"/>
                </a:lnTo>
                <a:lnTo>
                  <a:pt x="61098" y="404712"/>
                </a:lnTo>
                <a:lnTo>
                  <a:pt x="70579" y="413704"/>
                </a:lnTo>
                <a:lnTo>
                  <a:pt x="74517" y="415667"/>
                </a:lnTo>
                <a:lnTo>
                  <a:pt x="83972" y="417850"/>
                </a:lnTo>
                <a:lnTo>
                  <a:pt x="91984" y="418819"/>
                </a:lnTo>
                <a:lnTo>
                  <a:pt x="101577" y="419250"/>
                </a:lnTo>
                <a:lnTo>
                  <a:pt x="118542" y="419442"/>
                </a:lnTo>
                <a:lnTo>
                  <a:pt x="126495" y="418540"/>
                </a:lnTo>
                <a:lnTo>
                  <a:pt x="133701" y="416987"/>
                </a:lnTo>
                <a:lnTo>
                  <a:pt x="140411" y="414999"/>
                </a:lnTo>
                <a:lnTo>
                  <a:pt x="146789" y="412721"/>
                </a:lnTo>
                <a:lnTo>
                  <a:pt x="152946" y="410250"/>
                </a:lnTo>
                <a:lnTo>
                  <a:pt x="158955" y="407650"/>
                </a:lnTo>
                <a:lnTo>
                  <a:pt x="166772" y="403059"/>
                </a:lnTo>
                <a:lnTo>
                  <a:pt x="175793" y="397141"/>
                </a:lnTo>
                <a:lnTo>
                  <a:pt x="185617" y="390338"/>
                </a:lnTo>
                <a:lnTo>
                  <a:pt x="194071" y="384850"/>
                </a:lnTo>
                <a:lnTo>
                  <a:pt x="201612" y="380240"/>
                </a:lnTo>
                <a:lnTo>
                  <a:pt x="208545" y="376213"/>
                </a:lnTo>
                <a:lnTo>
                  <a:pt x="221328" y="369199"/>
                </a:lnTo>
                <a:lnTo>
                  <a:pt x="239234" y="359896"/>
                </a:lnTo>
                <a:lnTo>
                  <a:pt x="245056" y="356935"/>
                </a:lnTo>
                <a:lnTo>
                  <a:pt x="250842" y="353057"/>
                </a:lnTo>
                <a:lnTo>
                  <a:pt x="256604" y="348566"/>
                </a:lnTo>
                <a:lnTo>
                  <a:pt x="262351" y="343667"/>
                </a:lnTo>
                <a:lnTo>
                  <a:pt x="271276" y="335684"/>
                </a:lnTo>
                <a:lnTo>
                  <a:pt x="279371" y="328962"/>
                </a:lnTo>
                <a:lnTo>
                  <a:pt x="284196" y="325835"/>
                </a:lnTo>
                <a:lnTo>
                  <a:pt x="289318" y="322799"/>
                </a:lnTo>
                <a:lnTo>
                  <a:pt x="294638" y="319821"/>
                </a:lnTo>
                <a:lnTo>
                  <a:pt x="305629" y="313974"/>
                </a:lnTo>
                <a:lnTo>
                  <a:pt x="309321" y="312986"/>
                </a:lnTo>
                <a:lnTo>
                  <a:pt x="311783" y="313280"/>
                </a:lnTo>
                <a:lnTo>
                  <a:pt x="316707" y="316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94"/>
          <p:cNvSpPr/>
          <p:nvPr/>
        </p:nvSpPr>
        <p:spPr>
          <a:xfrm>
            <a:off x="8036481" y="5340667"/>
            <a:ext cx="7382" cy="454344"/>
          </a:xfrm>
          <a:custGeom>
            <a:avLst/>
            <a:gdLst/>
            <a:ahLst/>
            <a:cxnLst/>
            <a:rect l="0" t="0" r="0" b="0"/>
            <a:pathLst>
              <a:path w="7382" h="454344">
                <a:moveTo>
                  <a:pt x="7381" y="0"/>
                </a:moveTo>
                <a:lnTo>
                  <a:pt x="7381" y="333402"/>
                </a:lnTo>
                <a:lnTo>
                  <a:pt x="6429" y="341330"/>
                </a:lnTo>
                <a:lnTo>
                  <a:pt x="4842" y="348521"/>
                </a:lnTo>
                <a:lnTo>
                  <a:pt x="2830" y="355220"/>
                </a:lnTo>
                <a:lnTo>
                  <a:pt x="1490" y="362544"/>
                </a:lnTo>
                <a:lnTo>
                  <a:pt x="596" y="370283"/>
                </a:lnTo>
                <a:lnTo>
                  <a:pt x="0" y="378300"/>
                </a:lnTo>
                <a:lnTo>
                  <a:pt x="556" y="385550"/>
                </a:lnTo>
                <a:lnTo>
                  <a:pt x="1879" y="392289"/>
                </a:lnTo>
                <a:lnTo>
                  <a:pt x="3712" y="398686"/>
                </a:lnTo>
                <a:lnTo>
                  <a:pt x="4935" y="404855"/>
                </a:lnTo>
                <a:lnTo>
                  <a:pt x="5751" y="410874"/>
                </a:lnTo>
                <a:lnTo>
                  <a:pt x="6293" y="416791"/>
                </a:lnTo>
                <a:lnTo>
                  <a:pt x="6657" y="421688"/>
                </a:lnTo>
                <a:lnTo>
                  <a:pt x="7060" y="429669"/>
                </a:lnTo>
                <a:lnTo>
                  <a:pt x="7238" y="436392"/>
                </a:lnTo>
                <a:lnTo>
                  <a:pt x="7381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95"/>
          <p:cNvSpPr/>
          <p:nvPr/>
        </p:nvSpPr>
        <p:spPr>
          <a:xfrm>
            <a:off x="8035290" y="5332552"/>
            <a:ext cx="359862" cy="453886"/>
          </a:xfrm>
          <a:custGeom>
            <a:avLst/>
            <a:gdLst/>
            <a:ahLst/>
            <a:cxnLst/>
            <a:rect l="0" t="0" r="0" b="0"/>
            <a:pathLst>
              <a:path w="359862" h="453886">
                <a:moveTo>
                  <a:pt x="0" y="16688"/>
                </a:moveTo>
                <a:lnTo>
                  <a:pt x="23863" y="4756"/>
                </a:lnTo>
                <a:lnTo>
                  <a:pt x="31148" y="3018"/>
                </a:lnTo>
                <a:lnTo>
                  <a:pt x="39816" y="1860"/>
                </a:lnTo>
                <a:lnTo>
                  <a:pt x="49404" y="1087"/>
                </a:lnTo>
                <a:lnTo>
                  <a:pt x="60559" y="572"/>
                </a:lnTo>
                <a:lnTo>
                  <a:pt x="85653" y="0"/>
                </a:lnTo>
                <a:lnTo>
                  <a:pt x="99011" y="800"/>
                </a:lnTo>
                <a:lnTo>
                  <a:pt x="112680" y="2286"/>
                </a:lnTo>
                <a:lnTo>
                  <a:pt x="126555" y="4229"/>
                </a:lnTo>
                <a:lnTo>
                  <a:pt x="138663" y="6477"/>
                </a:lnTo>
                <a:lnTo>
                  <a:pt x="149591" y="8928"/>
                </a:lnTo>
                <a:lnTo>
                  <a:pt x="159735" y="11514"/>
                </a:lnTo>
                <a:lnTo>
                  <a:pt x="170308" y="15144"/>
                </a:lnTo>
                <a:lnTo>
                  <a:pt x="181166" y="19468"/>
                </a:lnTo>
                <a:lnTo>
                  <a:pt x="192214" y="24257"/>
                </a:lnTo>
                <a:lnTo>
                  <a:pt x="203390" y="30306"/>
                </a:lnTo>
                <a:lnTo>
                  <a:pt x="214651" y="37196"/>
                </a:lnTo>
                <a:lnTo>
                  <a:pt x="225967" y="44648"/>
                </a:lnTo>
                <a:lnTo>
                  <a:pt x="235418" y="50568"/>
                </a:lnTo>
                <a:lnTo>
                  <a:pt x="243622" y="55467"/>
                </a:lnTo>
                <a:lnTo>
                  <a:pt x="250998" y="59685"/>
                </a:lnTo>
                <a:lnTo>
                  <a:pt x="257819" y="64403"/>
                </a:lnTo>
                <a:lnTo>
                  <a:pt x="264272" y="69453"/>
                </a:lnTo>
                <a:lnTo>
                  <a:pt x="270479" y="74725"/>
                </a:lnTo>
                <a:lnTo>
                  <a:pt x="277473" y="82049"/>
                </a:lnTo>
                <a:lnTo>
                  <a:pt x="284995" y="90742"/>
                </a:lnTo>
                <a:lnTo>
                  <a:pt x="292867" y="100347"/>
                </a:lnTo>
                <a:lnTo>
                  <a:pt x="301925" y="113418"/>
                </a:lnTo>
                <a:lnTo>
                  <a:pt x="311773" y="128800"/>
                </a:lnTo>
                <a:lnTo>
                  <a:pt x="330017" y="158908"/>
                </a:lnTo>
                <a:lnTo>
                  <a:pt x="341303" y="178639"/>
                </a:lnTo>
                <a:lnTo>
                  <a:pt x="349492" y="193759"/>
                </a:lnTo>
                <a:lnTo>
                  <a:pt x="355355" y="206828"/>
                </a:lnTo>
                <a:lnTo>
                  <a:pt x="357960" y="218987"/>
                </a:lnTo>
                <a:lnTo>
                  <a:pt x="358655" y="227754"/>
                </a:lnTo>
                <a:lnTo>
                  <a:pt x="359119" y="238361"/>
                </a:lnTo>
                <a:lnTo>
                  <a:pt x="359634" y="261894"/>
                </a:lnTo>
                <a:lnTo>
                  <a:pt x="359861" y="285053"/>
                </a:lnTo>
                <a:lnTo>
                  <a:pt x="358970" y="294658"/>
                </a:lnTo>
                <a:lnTo>
                  <a:pt x="357424" y="302966"/>
                </a:lnTo>
                <a:lnTo>
                  <a:pt x="355439" y="310410"/>
                </a:lnTo>
                <a:lnTo>
                  <a:pt x="352212" y="318230"/>
                </a:lnTo>
                <a:lnTo>
                  <a:pt x="348156" y="326301"/>
                </a:lnTo>
                <a:lnTo>
                  <a:pt x="339521" y="341936"/>
                </a:lnTo>
                <a:lnTo>
                  <a:pt x="332507" y="355235"/>
                </a:lnTo>
                <a:lnTo>
                  <a:pt x="323676" y="364956"/>
                </a:lnTo>
                <a:lnTo>
                  <a:pt x="288832" y="392610"/>
                </a:lnTo>
                <a:lnTo>
                  <a:pt x="279231" y="399700"/>
                </a:lnTo>
                <a:lnTo>
                  <a:pt x="270927" y="405379"/>
                </a:lnTo>
                <a:lnTo>
                  <a:pt x="263486" y="410118"/>
                </a:lnTo>
                <a:lnTo>
                  <a:pt x="255666" y="414229"/>
                </a:lnTo>
                <a:lnTo>
                  <a:pt x="247598" y="417923"/>
                </a:lnTo>
                <a:lnTo>
                  <a:pt x="239359" y="421338"/>
                </a:lnTo>
                <a:lnTo>
                  <a:pt x="231962" y="424567"/>
                </a:lnTo>
                <a:lnTo>
                  <a:pt x="218664" y="430695"/>
                </a:lnTo>
                <a:lnTo>
                  <a:pt x="211498" y="433663"/>
                </a:lnTo>
                <a:lnTo>
                  <a:pt x="203864" y="436593"/>
                </a:lnTo>
                <a:lnTo>
                  <a:pt x="195916" y="439500"/>
                </a:lnTo>
                <a:lnTo>
                  <a:pt x="185856" y="442390"/>
                </a:lnTo>
                <a:lnTo>
                  <a:pt x="174386" y="445269"/>
                </a:lnTo>
                <a:lnTo>
                  <a:pt x="161977" y="448141"/>
                </a:lnTo>
                <a:lnTo>
                  <a:pt x="150847" y="450056"/>
                </a:lnTo>
                <a:lnTo>
                  <a:pt x="140570" y="451332"/>
                </a:lnTo>
                <a:lnTo>
                  <a:pt x="68579" y="453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96"/>
          <p:cNvSpPr/>
          <p:nvPr/>
        </p:nvSpPr>
        <p:spPr>
          <a:xfrm>
            <a:off x="8541212" y="5349392"/>
            <a:ext cx="334129" cy="394184"/>
          </a:xfrm>
          <a:custGeom>
            <a:avLst/>
            <a:gdLst/>
            <a:ahLst/>
            <a:cxnLst/>
            <a:rect l="0" t="0" r="0" b="0"/>
            <a:pathLst>
              <a:path w="334129" h="394184">
                <a:moveTo>
                  <a:pt x="25572" y="25565"/>
                </a:moveTo>
                <a:lnTo>
                  <a:pt x="25572" y="129666"/>
                </a:lnTo>
                <a:lnTo>
                  <a:pt x="24620" y="137828"/>
                </a:lnTo>
                <a:lnTo>
                  <a:pt x="23033" y="146127"/>
                </a:lnTo>
                <a:lnTo>
                  <a:pt x="21021" y="154517"/>
                </a:lnTo>
                <a:lnTo>
                  <a:pt x="18729" y="171541"/>
                </a:lnTo>
                <a:lnTo>
                  <a:pt x="10951" y="244395"/>
                </a:lnTo>
                <a:lnTo>
                  <a:pt x="2329" y="310408"/>
                </a:lnTo>
                <a:lnTo>
                  <a:pt x="1504" y="318330"/>
                </a:lnTo>
                <a:lnTo>
                  <a:pt x="589" y="329673"/>
                </a:lnTo>
                <a:lnTo>
                  <a:pt x="181" y="335985"/>
                </a:lnTo>
                <a:lnTo>
                  <a:pt x="72" y="336334"/>
                </a:lnTo>
                <a:lnTo>
                  <a:pt x="0" y="335614"/>
                </a:lnTo>
                <a:lnTo>
                  <a:pt x="2460" y="332275"/>
                </a:lnTo>
                <a:lnTo>
                  <a:pt x="4449" y="330050"/>
                </a:lnTo>
                <a:lnTo>
                  <a:pt x="5775" y="326663"/>
                </a:lnTo>
                <a:lnTo>
                  <a:pt x="8594" y="311841"/>
                </a:lnTo>
                <a:lnTo>
                  <a:pt x="10444" y="304998"/>
                </a:lnTo>
                <a:lnTo>
                  <a:pt x="12629" y="297579"/>
                </a:lnTo>
                <a:lnTo>
                  <a:pt x="15992" y="280250"/>
                </a:lnTo>
                <a:lnTo>
                  <a:pt x="45257" y="109234"/>
                </a:lnTo>
                <a:lnTo>
                  <a:pt x="49173" y="93727"/>
                </a:lnTo>
                <a:lnTo>
                  <a:pt x="53688" y="78626"/>
                </a:lnTo>
                <a:lnTo>
                  <a:pt x="58604" y="63797"/>
                </a:lnTo>
                <a:lnTo>
                  <a:pt x="64739" y="51053"/>
                </a:lnTo>
                <a:lnTo>
                  <a:pt x="71687" y="39699"/>
                </a:lnTo>
                <a:lnTo>
                  <a:pt x="79174" y="29273"/>
                </a:lnTo>
                <a:lnTo>
                  <a:pt x="85120" y="22322"/>
                </a:lnTo>
                <a:lnTo>
                  <a:pt x="94266" y="14599"/>
                </a:lnTo>
                <a:lnTo>
                  <a:pt x="104046" y="8626"/>
                </a:lnTo>
                <a:lnTo>
                  <a:pt x="109320" y="5700"/>
                </a:lnTo>
                <a:lnTo>
                  <a:pt x="114741" y="3749"/>
                </a:lnTo>
                <a:lnTo>
                  <a:pt x="120261" y="2449"/>
                </a:lnTo>
                <a:lnTo>
                  <a:pt x="130522" y="1004"/>
                </a:lnTo>
                <a:lnTo>
                  <a:pt x="138256" y="362"/>
                </a:lnTo>
                <a:lnTo>
                  <a:pt x="147409" y="76"/>
                </a:lnTo>
                <a:lnTo>
                  <a:pt x="152517" y="0"/>
                </a:lnTo>
                <a:lnTo>
                  <a:pt x="157828" y="901"/>
                </a:lnTo>
                <a:lnTo>
                  <a:pt x="163272" y="2455"/>
                </a:lnTo>
                <a:lnTo>
                  <a:pt x="173450" y="5769"/>
                </a:lnTo>
                <a:lnTo>
                  <a:pt x="181149" y="7242"/>
                </a:lnTo>
                <a:lnTo>
                  <a:pt x="186440" y="10492"/>
                </a:lnTo>
                <a:lnTo>
                  <a:pt x="192825" y="15516"/>
                </a:lnTo>
                <a:lnTo>
                  <a:pt x="199939" y="21723"/>
                </a:lnTo>
                <a:lnTo>
                  <a:pt x="207540" y="28719"/>
                </a:lnTo>
                <a:lnTo>
                  <a:pt x="230937" y="51265"/>
                </a:lnTo>
                <a:lnTo>
                  <a:pt x="244163" y="64292"/>
                </a:lnTo>
                <a:lnTo>
                  <a:pt x="249404" y="71386"/>
                </a:lnTo>
                <a:lnTo>
                  <a:pt x="253851" y="78972"/>
                </a:lnTo>
                <a:lnTo>
                  <a:pt x="257769" y="86887"/>
                </a:lnTo>
                <a:lnTo>
                  <a:pt x="262285" y="96927"/>
                </a:lnTo>
                <a:lnTo>
                  <a:pt x="272383" y="120781"/>
                </a:lnTo>
                <a:lnTo>
                  <a:pt x="277742" y="136668"/>
                </a:lnTo>
                <a:lnTo>
                  <a:pt x="283222" y="154879"/>
                </a:lnTo>
                <a:lnTo>
                  <a:pt x="293436" y="190671"/>
                </a:lnTo>
                <a:lnTo>
                  <a:pt x="301150" y="216103"/>
                </a:lnTo>
                <a:lnTo>
                  <a:pt x="305493" y="233553"/>
                </a:lnTo>
                <a:lnTo>
                  <a:pt x="315399" y="278342"/>
                </a:lnTo>
                <a:lnTo>
                  <a:pt x="319755" y="296000"/>
                </a:lnTo>
                <a:lnTo>
                  <a:pt x="323612" y="309678"/>
                </a:lnTo>
                <a:lnTo>
                  <a:pt x="327136" y="320701"/>
                </a:lnTo>
                <a:lnTo>
                  <a:pt x="329485" y="329002"/>
                </a:lnTo>
                <a:lnTo>
                  <a:pt x="332095" y="340766"/>
                </a:lnTo>
                <a:lnTo>
                  <a:pt x="333254" y="351710"/>
                </a:lnTo>
                <a:lnTo>
                  <a:pt x="333771" y="361971"/>
                </a:lnTo>
                <a:lnTo>
                  <a:pt x="334060" y="373102"/>
                </a:lnTo>
                <a:lnTo>
                  <a:pt x="334128" y="379416"/>
                </a:lnTo>
                <a:lnTo>
                  <a:pt x="333194" y="382433"/>
                </a:lnTo>
                <a:lnTo>
                  <a:pt x="325610" y="394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97"/>
          <p:cNvSpPr/>
          <p:nvPr/>
        </p:nvSpPr>
        <p:spPr>
          <a:xfrm>
            <a:off x="8618219" y="5558613"/>
            <a:ext cx="282894" cy="39230"/>
          </a:xfrm>
          <a:custGeom>
            <a:avLst/>
            <a:gdLst/>
            <a:ahLst/>
            <a:cxnLst/>
            <a:rect l="0" t="0" r="0" b="0"/>
            <a:pathLst>
              <a:path w="282894" h="39230">
                <a:moveTo>
                  <a:pt x="282893" y="4939"/>
                </a:moveTo>
                <a:lnTo>
                  <a:pt x="260139" y="389"/>
                </a:lnTo>
                <a:lnTo>
                  <a:pt x="251531" y="0"/>
                </a:lnTo>
                <a:lnTo>
                  <a:pt x="243888" y="694"/>
                </a:lnTo>
                <a:lnTo>
                  <a:pt x="236887" y="2109"/>
                </a:lnTo>
                <a:lnTo>
                  <a:pt x="227458" y="3052"/>
                </a:lnTo>
                <a:lnTo>
                  <a:pt x="216409" y="3681"/>
                </a:lnTo>
                <a:lnTo>
                  <a:pt x="204281" y="4101"/>
                </a:lnTo>
                <a:lnTo>
                  <a:pt x="190479" y="5333"/>
                </a:lnTo>
                <a:lnTo>
                  <a:pt x="175564" y="7107"/>
                </a:lnTo>
                <a:lnTo>
                  <a:pt x="159905" y="9242"/>
                </a:lnTo>
                <a:lnTo>
                  <a:pt x="146609" y="11617"/>
                </a:lnTo>
                <a:lnTo>
                  <a:pt x="134887" y="14154"/>
                </a:lnTo>
                <a:lnTo>
                  <a:pt x="124215" y="16797"/>
                </a:lnTo>
                <a:lnTo>
                  <a:pt x="114242" y="18560"/>
                </a:lnTo>
                <a:lnTo>
                  <a:pt x="104737" y="19734"/>
                </a:lnTo>
                <a:lnTo>
                  <a:pt x="95542" y="20518"/>
                </a:lnTo>
                <a:lnTo>
                  <a:pt x="84651" y="21992"/>
                </a:lnTo>
                <a:lnTo>
                  <a:pt x="72626" y="23928"/>
                </a:lnTo>
                <a:lnTo>
                  <a:pt x="59848" y="26171"/>
                </a:lnTo>
                <a:lnTo>
                  <a:pt x="48471" y="28619"/>
                </a:lnTo>
                <a:lnTo>
                  <a:pt x="38030" y="31203"/>
                </a:lnTo>
                <a:lnTo>
                  <a:pt x="28211" y="33878"/>
                </a:lnTo>
                <a:lnTo>
                  <a:pt x="20712" y="35662"/>
                </a:lnTo>
                <a:lnTo>
                  <a:pt x="14761" y="36851"/>
                </a:lnTo>
                <a:lnTo>
                  <a:pt x="0" y="392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space and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Space is the set of all points (objects in space have length, width, and height).</a:t>
            </a:r>
          </a:p>
          <a:p>
            <a:r>
              <a:rPr lang="en-US" dirty="0" smtClean="0"/>
              <a:t>Collinear points are points all in one line.</a:t>
            </a:r>
          </a:p>
          <a:p>
            <a:r>
              <a:rPr lang="en-US" dirty="0" smtClean="0"/>
              <a:t>Coplanar points are points all in one plane.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495800"/>
            <a:ext cx="2704429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038600"/>
            <a:ext cx="2904148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SMARTPenAnnotation225"/>
          <p:cNvSpPr/>
          <p:nvPr/>
        </p:nvSpPr>
        <p:spPr>
          <a:xfrm>
            <a:off x="1743075" y="4534852"/>
            <a:ext cx="891540" cy="1354456"/>
          </a:xfrm>
          <a:custGeom>
            <a:avLst/>
            <a:gdLst/>
            <a:ahLst/>
            <a:cxnLst/>
            <a:rect l="0" t="0" r="0" b="0"/>
            <a:pathLst>
              <a:path w="891540" h="1354456">
                <a:moveTo>
                  <a:pt x="891539" y="1354455"/>
                </a:moveTo>
                <a:lnTo>
                  <a:pt x="891539" y="1342524"/>
                </a:lnTo>
                <a:lnTo>
                  <a:pt x="890587" y="1339833"/>
                </a:lnTo>
                <a:lnTo>
                  <a:pt x="877870" y="1317102"/>
                </a:lnTo>
                <a:lnTo>
                  <a:pt x="861964" y="1278911"/>
                </a:lnTo>
                <a:lnTo>
                  <a:pt x="813934" y="1182108"/>
                </a:lnTo>
                <a:lnTo>
                  <a:pt x="799263" y="1155301"/>
                </a:lnTo>
                <a:lnTo>
                  <a:pt x="777185" y="1117352"/>
                </a:lnTo>
                <a:lnTo>
                  <a:pt x="699534" y="990861"/>
                </a:lnTo>
                <a:lnTo>
                  <a:pt x="676835" y="954798"/>
                </a:lnTo>
                <a:lnTo>
                  <a:pt x="654886" y="922666"/>
                </a:lnTo>
                <a:lnTo>
                  <a:pt x="631872" y="886158"/>
                </a:lnTo>
                <a:lnTo>
                  <a:pt x="611401" y="851528"/>
                </a:lnTo>
                <a:lnTo>
                  <a:pt x="576104" y="783358"/>
                </a:lnTo>
                <a:lnTo>
                  <a:pt x="566302" y="766459"/>
                </a:lnTo>
                <a:lnTo>
                  <a:pt x="522108" y="707888"/>
                </a:lnTo>
                <a:lnTo>
                  <a:pt x="497326" y="675946"/>
                </a:lnTo>
                <a:lnTo>
                  <a:pt x="472250" y="644331"/>
                </a:lnTo>
                <a:lnTo>
                  <a:pt x="466111" y="636889"/>
                </a:lnTo>
                <a:lnTo>
                  <a:pt x="442925" y="601617"/>
                </a:lnTo>
                <a:lnTo>
                  <a:pt x="407919" y="550356"/>
                </a:lnTo>
                <a:lnTo>
                  <a:pt x="379766" y="505815"/>
                </a:lnTo>
                <a:lnTo>
                  <a:pt x="368492" y="493729"/>
                </a:lnTo>
                <a:lnTo>
                  <a:pt x="358084" y="484230"/>
                </a:lnTo>
                <a:lnTo>
                  <a:pt x="320977" y="434650"/>
                </a:lnTo>
                <a:lnTo>
                  <a:pt x="309734" y="419297"/>
                </a:lnTo>
                <a:lnTo>
                  <a:pt x="284778" y="378912"/>
                </a:lnTo>
                <a:lnTo>
                  <a:pt x="264718" y="345315"/>
                </a:lnTo>
                <a:lnTo>
                  <a:pt x="210722" y="256594"/>
                </a:lnTo>
                <a:lnTo>
                  <a:pt x="191127" y="223262"/>
                </a:lnTo>
                <a:lnTo>
                  <a:pt x="170785" y="190892"/>
                </a:lnTo>
                <a:lnTo>
                  <a:pt x="144259" y="157113"/>
                </a:lnTo>
                <a:lnTo>
                  <a:pt x="108152" y="104836"/>
                </a:lnTo>
                <a:lnTo>
                  <a:pt x="80975" y="65170"/>
                </a:lnTo>
                <a:lnTo>
                  <a:pt x="62949" y="44970"/>
                </a:lnTo>
                <a:lnTo>
                  <a:pt x="57187" y="35544"/>
                </a:lnTo>
                <a:lnTo>
                  <a:pt x="48911" y="27545"/>
                </a:lnTo>
                <a:lnTo>
                  <a:pt x="32627" y="14649"/>
                </a:lnTo>
                <a:lnTo>
                  <a:pt x="28419" y="12623"/>
                </a:lnTo>
                <a:lnTo>
                  <a:pt x="14346" y="882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6"/>
          <p:cNvSpPr/>
          <p:nvPr/>
        </p:nvSpPr>
        <p:spPr>
          <a:xfrm>
            <a:off x="1700213" y="4375949"/>
            <a:ext cx="265747" cy="287492"/>
          </a:xfrm>
          <a:custGeom>
            <a:avLst/>
            <a:gdLst/>
            <a:ahLst/>
            <a:cxnLst/>
            <a:rect l="0" t="0" r="0" b="0"/>
            <a:pathLst>
              <a:path w="265747" h="287492">
                <a:moveTo>
                  <a:pt x="17144" y="287491"/>
                </a:moveTo>
                <a:lnTo>
                  <a:pt x="8043" y="278389"/>
                </a:lnTo>
                <a:lnTo>
                  <a:pt x="6314" y="274755"/>
                </a:lnTo>
                <a:lnTo>
                  <a:pt x="6114" y="271380"/>
                </a:lnTo>
                <a:lnTo>
                  <a:pt x="7479" y="265090"/>
                </a:lnTo>
                <a:lnTo>
                  <a:pt x="8086" y="259120"/>
                </a:lnTo>
                <a:lnTo>
                  <a:pt x="8529" y="178191"/>
                </a:lnTo>
                <a:lnTo>
                  <a:pt x="7591" y="169856"/>
                </a:lnTo>
                <a:lnTo>
                  <a:pt x="6013" y="162396"/>
                </a:lnTo>
                <a:lnTo>
                  <a:pt x="4008" y="155516"/>
                </a:lnTo>
                <a:lnTo>
                  <a:pt x="2672" y="147120"/>
                </a:lnTo>
                <a:lnTo>
                  <a:pt x="1781" y="137713"/>
                </a:lnTo>
                <a:lnTo>
                  <a:pt x="791" y="119005"/>
                </a:lnTo>
                <a:lnTo>
                  <a:pt x="351" y="104341"/>
                </a:lnTo>
                <a:lnTo>
                  <a:pt x="69" y="77499"/>
                </a:lnTo>
                <a:lnTo>
                  <a:pt x="0" y="19249"/>
                </a:lnTo>
                <a:lnTo>
                  <a:pt x="952" y="16271"/>
                </a:lnTo>
                <a:lnTo>
                  <a:pt x="4550" y="10421"/>
                </a:lnTo>
                <a:lnTo>
                  <a:pt x="6843" y="8480"/>
                </a:lnTo>
                <a:lnTo>
                  <a:pt x="9324" y="7186"/>
                </a:lnTo>
                <a:lnTo>
                  <a:pt x="11931" y="6324"/>
                </a:lnTo>
                <a:lnTo>
                  <a:pt x="17367" y="2825"/>
                </a:lnTo>
                <a:lnTo>
                  <a:pt x="20150" y="559"/>
                </a:lnTo>
                <a:lnTo>
                  <a:pt x="22958" y="0"/>
                </a:lnTo>
                <a:lnTo>
                  <a:pt x="25783" y="580"/>
                </a:lnTo>
                <a:lnTo>
                  <a:pt x="28618" y="1919"/>
                </a:lnTo>
                <a:lnTo>
                  <a:pt x="33366" y="2812"/>
                </a:lnTo>
                <a:lnTo>
                  <a:pt x="39388" y="3408"/>
                </a:lnTo>
                <a:lnTo>
                  <a:pt x="46261" y="3804"/>
                </a:lnTo>
                <a:lnTo>
                  <a:pt x="52748" y="5974"/>
                </a:lnTo>
                <a:lnTo>
                  <a:pt x="58978" y="9325"/>
                </a:lnTo>
                <a:lnTo>
                  <a:pt x="65035" y="13465"/>
                </a:lnTo>
                <a:lnTo>
                  <a:pt x="70979" y="17177"/>
                </a:lnTo>
                <a:lnTo>
                  <a:pt x="76847" y="20604"/>
                </a:lnTo>
                <a:lnTo>
                  <a:pt x="82663" y="23841"/>
                </a:lnTo>
                <a:lnTo>
                  <a:pt x="89399" y="26952"/>
                </a:lnTo>
                <a:lnTo>
                  <a:pt x="96746" y="29978"/>
                </a:lnTo>
                <a:lnTo>
                  <a:pt x="104502" y="32948"/>
                </a:lnTo>
                <a:lnTo>
                  <a:pt x="111578" y="35880"/>
                </a:lnTo>
                <a:lnTo>
                  <a:pt x="118200" y="38788"/>
                </a:lnTo>
                <a:lnTo>
                  <a:pt x="124520" y="41679"/>
                </a:lnTo>
                <a:lnTo>
                  <a:pt x="130638" y="43606"/>
                </a:lnTo>
                <a:lnTo>
                  <a:pt x="136622" y="44891"/>
                </a:lnTo>
                <a:lnTo>
                  <a:pt x="142516" y="45748"/>
                </a:lnTo>
                <a:lnTo>
                  <a:pt x="156923" y="51081"/>
                </a:lnTo>
                <a:lnTo>
                  <a:pt x="177005" y="59400"/>
                </a:lnTo>
                <a:lnTo>
                  <a:pt x="200870" y="69707"/>
                </a:lnTo>
                <a:lnTo>
                  <a:pt x="218686" y="76579"/>
                </a:lnTo>
                <a:lnTo>
                  <a:pt x="232468" y="81160"/>
                </a:lnTo>
                <a:lnTo>
                  <a:pt x="265746" y="988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7"/>
          <p:cNvSpPr/>
          <p:nvPr/>
        </p:nvSpPr>
        <p:spPr>
          <a:xfrm>
            <a:off x="2377439" y="5760720"/>
            <a:ext cx="394337" cy="204360"/>
          </a:xfrm>
          <a:custGeom>
            <a:avLst/>
            <a:gdLst/>
            <a:ahLst/>
            <a:cxnLst/>
            <a:rect l="0" t="0" r="0" b="0"/>
            <a:pathLst>
              <a:path w="394337" h="204360">
                <a:moveTo>
                  <a:pt x="0" y="85725"/>
                </a:moveTo>
                <a:lnTo>
                  <a:pt x="26694" y="85725"/>
                </a:lnTo>
                <a:lnTo>
                  <a:pt x="38534" y="88265"/>
                </a:lnTo>
                <a:lnTo>
                  <a:pt x="45692" y="90275"/>
                </a:lnTo>
                <a:lnTo>
                  <a:pt x="56186" y="92510"/>
                </a:lnTo>
                <a:lnTo>
                  <a:pt x="64977" y="94455"/>
                </a:lnTo>
                <a:lnTo>
                  <a:pt x="75234" y="98495"/>
                </a:lnTo>
                <a:lnTo>
                  <a:pt x="83493" y="100906"/>
                </a:lnTo>
                <a:lnTo>
                  <a:pt x="93762" y="103466"/>
                </a:lnTo>
                <a:lnTo>
                  <a:pt x="105371" y="106124"/>
                </a:lnTo>
                <a:lnTo>
                  <a:pt x="116920" y="109802"/>
                </a:lnTo>
                <a:lnTo>
                  <a:pt x="128429" y="114159"/>
                </a:lnTo>
                <a:lnTo>
                  <a:pt x="139912" y="118968"/>
                </a:lnTo>
                <a:lnTo>
                  <a:pt x="154235" y="125985"/>
                </a:lnTo>
                <a:lnTo>
                  <a:pt x="170451" y="134472"/>
                </a:lnTo>
                <a:lnTo>
                  <a:pt x="212429" y="157001"/>
                </a:lnTo>
                <a:lnTo>
                  <a:pt x="221630" y="161817"/>
                </a:lnTo>
                <a:lnTo>
                  <a:pt x="230621" y="166933"/>
                </a:lnTo>
                <a:lnTo>
                  <a:pt x="239472" y="172249"/>
                </a:lnTo>
                <a:lnTo>
                  <a:pt x="248231" y="177697"/>
                </a:lnTo>
                <a:lnTo>
                  <a:pt x="255975" y="182282"/>
                </a:lnTo>
                <a:lnTo>
                  <a:pt x="263043" y="186291"/>
                </a:lnTo>
                <a:lnTo>
                  <a:pt x="269659" y="189917"/>
                </a:lnTo>
                <a:lnTo>
                  <a:pt x="276928" y="192334"/>
                </a:lnTo>
                <a:lnTo>
                  <a:pt x="284631" y="193945"/>
                </a:lnTo>
                <a:lnTo>
                  <a:pt x="292624" y="195019"/>
                </a:lnTo>
                <a:lnTo>
                  <a:pt x="300811" y="196688"/>
                </a:lnTo>
                <a:lnTo>
                  <a:pt x="309126" y="198753"/>
                </a:lnTo>
                <a:lnTo>
                  <a:pt x="317526" y="201082"/>
                </a:lnTo>
                <a:lnTo>
                  <a:pt x="329401" y="203669"/>
                </a:lnTo>
                <a:lnTo>
                  <a:pt x="333900" y="204359"/>
                </a:lnTo>
                <a:lnTo>
                  <a:pt x="337853" y="203867"/>
                </a:lnTo>
                <a:lnTo>
                  <a:pt x="341441" y="202586"/>
                </a:lnTo>
                <a:lnTo>
                  <a:pt x="344785" y="200780"/>
                </a:lnTo>
                <a:lnTo>
                  <a:pt x="353580" y="198773"/>
                </a:lnTo>
                <a:lnTo>
                  <a:pt x="358593" y="198237"/>
                </a:lnTo>
                <a:lnTo>
                  <a:pt x="361935" y="196929"/>
                </a:lnTo>
                <a:lnTo>
                  <a:pt x="364162" y="195103"/>
                </a:lnTo>
                <a:lnTo>
                  <a:pt x="367590" y="190535"/>
                </a:lnTo>
                <a:lnTo>
                  <a:pt x="372289" y="185329"/>
                </a:lnTo>
                <a:lnTo>
                  <a:pt x="377175" y="180118"/>
                </a:lnTo>
                <a:lnTo>
                  <a:pt x="381311" y="175937"/>
                </a:lnTo>
                <a:lnTo>
                  <a:pt x="382795" y="173489"/>
                </a:lnTo>
                <a:lnTo>
                  <a:pt x="384444" y="168228"/>
                </a:lnTo>
                <a:lnTo>
                  <a:pt x="385836" y="163587"/>
                </a:lnTo>
                <a:lnTo>
                  <a:pt x="389923" y="150811"/>
                </a:lnTo>
                <a:lnTo>
                  <a:pt x="391394" y="144355"/>
                </a:lnTo>
                <a:lnTo>
                  <a:pt x="392374" y="138147"/>
                </a:lnTo>
                <a:lnTo>
                  <a:pt x="393028" y="132103"/>
                </a:lnTo>
                <a:lnTo>
                  <a:pt x="393464" y="127121"/>
                </a:lnTo>
                <a:lnTo>
                  <a:pt x="393754" y="122848"/>
                </a:lnTo>
                <a:lnTo>
                  <a:pt x="393948" y="119045"/>
                </a:lnTo>
                <a:lnTo>
                  <a:pt x="394163" y="109742"/>
                </a:lnTo>
                <a:lnTo>
                  <a:pt x="39433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8"/>
          <p:cNvSpPr/>
          <p:nvPr/>
        </p:nvSpPr>
        <p:spPr>
          <a:xfrm>
            <a:off x="5317807" y="4723847"/>
            <a:ext cx="1024801" cy="1431208"/>
          </a:xfrm>
          <a:custGeom>
            <a:avLst/>
            <a:gdLst/>
            <a:ahLst/>
            <a:cxnLst/>
            <a:rect l="0" t="0" r="0" b="0"/>
            <a:pathLst>
              <a:path w="1024801" h="1431208">
                <a:moveTo>
                  <a:pt x="154305" y="1259757"/>
                </a:moveTo>
                <a:lnTo>
                  <a:pt x="149755" y="1264309"/>
                </a:lnTo>
                <a:lnTo>
                  <a:pt x="149366" y="1265649"/>
                </a:lnTo>
                <a:lnTo>
                  <a:pt x="150060" y="1266543"/>
                </a:lnTo>
                <a:lnTo>
                  <a:pt x="151475" y="1267139"/>
                </a:lnTo>
                <a:lnTo>
                  <a:pt x="152418" y="1266583"/>
                </a:lnTo>
                <a:lnTo>
                  <a:pt x="153047" y="1265261"/>
                </a:lnTo>
                <a:lnTo>
                  <a:pt x="154057" y="1260845"/>
                </a:lnTo>
                <a:lnTo>
                  <a:pt x="178147" y="1243371"/>
                </a:lnTo>
                <a:lnTo>
                  <a:pt x="190050" y="1232254"/>
                </a:lnTo>
                <a:lnTo>
                  <a:pt x="192422" y="1229039"/>
                </a:lnTo>
                <a:lnTo>
                  <a:pt x="196543" y="1218682"/>
                </a:lnTo>
                <a:lnTo>
                  <a:pt x="202935" y="1210405"/>
                </a:lnTo>
                <a:lnTo>
                  <a:pt x="204494" y="1205120"/>
                </a:lnTo>
                <a:lnTo>
                  <a:pt x="205862" y="1203331"/>
                </a:lnTo>
                <a:lnTo>
                  <a:pt x="207726" y="1202137"/>
                </a:lnTo>
                <a:lnTo>
                  <a:pt x="209922" y="1201341"/>
                </a:lnTo>
                <a:lnTo>
                  <a:pt x="214901" y="1197917"/>
                </a:lnTo>
                <a:lnTo>
                  <a:pt x="217562" y="1195671"/>
                </a:lnTo>
                <a:lnTo>
                  <a:pt x="223059" y="1185555"/>
                </a:lnTo>
                <a:lnTo>
                  <a:pt x="238900" y="1146675"/>
                </a:lnTo>
                <a:lnTo>
                  <a:pt x="258469" y="1107775"/>
                </a:lnTo>
                <a:lnTo>
                  <a:pt x="266449" y="1085080"/>
                </a:lnTo>
                <a:lnTo>
                  <a:pt x="290757" y="1044243"/>
                </a:lnTo>
                <a:lnTo>
                  <a:pt x="309634" y="1013140"/>
                </a:lnTo>
                <a:lnTo>
                  <a:pt x="321583" y="997825"/>
                </a:lnTo>
                <a:lnTo>
                  <a:pt x="323901" y="991578"/>
                </a:lnTo>
                <a:lnTo>
                  <a:pt x="330011" y="983087"/>
                </a:lnTo>
                <a:lnTo>
                  <a:pt x="337172" y="973915"/>
                </a:lnTo>
                <a:lnTo>
                  <a:pt x="344309" y="960266"/>
                </a:lnTo>
                <a:lnTo>
                  <a:pt x="356421" y="945505"/>
                </a:lnTo>
                <a:lnTo>
                  <a:pt x="359923" y="936881"/>
                </a:lnTo>
                <a:lnTo>
                  <a:pt x="365618" y="928294"/>
                </a:lnTo>
                <a:lnTo>
                  <a:pt x="367285" y="922575"/>
                </a:lnTo>
                <a:lnTo>
                  <a:pt x="395583" y="887930"/>
                </a:lnTo>
                <a:lnTo>
                  <a:pt x="414129" y="851489"/>
                </a:lnTo>
                <a:lnTo>
                  <a:pt x="425040" y="832559"/>
                </a:lnTo>
                <a:lnTo>
                  <a:pt x="444390" y="806790"/>
                </a:lnTo>
                <a:lnTo>
                  <a:pt x="449919" y="793009"/>
                </a:lnTo>
                <a:lnTo>
                  <a:pt x="454422" y="775483"/>
                </a:lnTo>
                <a:lnTo>
                  <a:pt x="474779" y="740248"/>
                </a:lnTo>
                <a:lnTo>
                  <a:pt x="478445" y="736253"/>
                </a:lnTo>
                <a:lnTo>
                  <a:pt x="481840" y="733590"/>
                </a:lnTo>
                <a:lnTo>
                  <a:pt x="507349" y="694656"/>
                </a:lnTo>
                <a:lnTo>
                  <a:pt x="525702" y="663663"/>
                </a:lnTo>
                <a:lnTo>
                  <a:pt x="529538" y="659479"/>
                </a:lnTo>
                <a:lnTo>
                  <a:pt x="533048" y="656689"/>
                </a:lnTo>
                <a:lnTo>
                  <a:pt x="535388" y="652925"/>
                </a:lnTo>
                <a:lnTo>
                  <a:pt x="541538" y="636619"/>
                </a:lnTo>
                <a:lnTo>
                  <a:pt x="572029" y="592766"/>
                </a:lnTo>
                <a:lnTo>
                  <a:pt x="600368" y="550494"/>
                </a:lnTo>
                <a:lnTo>
                  <a:pt x="621833" y="517901"/>
                </a:lnTo>
                <a:lnTo>
                  <a:pt x="625572" y="508559"/>
                </a:lnTo>
                <a:lnTo>
                  <a:pt x="653047" y="471540"/>
                </a:lnTo>
                <a:lnTo>
                  <a:pt x="669217" y="447409"/>
                </a:lnTo>
                <a:lnTo>
                  <a:pt x="678185" y="429757"/>
                </a:lnTo>
                <a:lnTo>
                  <a:pt x="680724" y="426389"/>
                </a:lnTo>
                <a:lnTo>
                  <a:pt x="683544" y="420106"/>
                </a:lnTo>
                <a:lnTo>
                  <a:pt x="684296" y="417098"/>
                </a:lnTo>
                <a:lnTo>
                  <a:pt x="687672" y="411215"/>
                </a:lnTo>
                <a:lnTo>
                  <a:pt x="694927" y="400008"/>
                </a:lnTo>
                <a:lnTo>
                  <a:pt x="715577" y="367712"/>
                </a:lnTo>
                <a:lnTo>
                  <a:pt x="747818" y="331276"/>
                </a:lnTo>
                <a:lnTo>
                  <a:pt x="778096" y="287419"/>
                </a:lnTo>
                <a:lnTo>
                  <a:pt x="798896" y="264079"/>
                </a:lnTo>
                <a:lnTo>
                  <a:pt x="802155" y="261645"/>
                </a:lnTo>
                <a:lnTo>
                  <a:pt x="808315" y="258939"/>
                </a:lnTo>
                <a:lnTo>
                  <a:pt x="811292" y="256313"/>
                </a:lnTo>
                <a:lnTo>
                  <a:pt x="831519" y="228909"/>
                </a:lnTo>
                <a:lnTo>
                  <a:pt x="840101" y="215816"/>
                </a:lnTo>
                <a:lnTo>
                  <a:pt x="868362" y="185704"/>
                </a:lnTo>
                <a:lnTo>
                  <a:pt x="887889" y="165184"/>
                </a:lnTo>
                <a:lnTo>
                  <a:pt x="925164" y="111533"/>
                </a:lnTo>
                <a:lnTo>
                  <a:pt x="954097" y="74909"/>
                </a:lnTo>
                <a:lnTo>
                  <a:pt x="985644" y="35494"/>
                </a:lnTo>
                <a:lnTo>
                  <a:pt x="1017097" y="2638"/>
                </a:lnTo>
                <a:lnTo>
                  <a:pt x="1018780" y="951"/>
                </a:lnTo>
                <a:lnTo>
                  <a:pt x="1020182" y="501"/>
                </a:lnTo>
                <a:lnTo>
                  <a:pt x="1024279" y="0"/>
                </a:lnTo>
                <a:lnTo>
                  <a:pt x="1024800" y="820"/>
                </a:lnTo>
                <a:lnTo>
                  <a:pt x="1024195" y="2318"/>
                </a:lnTo>
                <a:lnTo>
                  <a:pt x="1022839" y="4270"/>
                </a:lnTo>
                <a:lnTo>
                  <a:pt x="1021333" y="8978"/>
                </a:lnTo>
                <a:lnTo>
                  <a:pt x="1020931" y="11567"/>
                </a:lnTo>
                <a:lnTo>
                  <a:pt x="1017945" y="16984"/>
                </a:lnTo>
                <a:lnTo>
                  <a:pt x="1015815" y="19761"/>
                </a:lnTo>
                <a:lnTo>
                  <a:pt x="1013449" y="25388"/>
                </a:lnTo>
                <a:lnTo>
                  <a:pt x="1012818" y="28222"/>
                </a:lnTo>
                <a:lnTo>
                  <a:pt x="1009576" y="33911"/>
                </a:lnTo>
                <a:lnTo>
                  <a:pt x="991436" y="58444"/>
                </a:lnTo>
                <a:lnTo>
                  <a:pt x="977250" y="83008"/>
                </a:lnTo>
                <a:lnTo>
                  <a:pt x="946626" y="124603"/>
                </a:lnTo>
                <a:lnTo>
                  <a:pt x="931649" y="151328"/>
                </a:lnTo>
                <a:lnTo>
                  <a:pt x="928416" y="160063"/>
                </a:lnTo>
                <a:lnTo>
                  <a:pt x="927555" y="163725"/>
                </a:lnTo>
                <a:lnTo>
                  <a:pt x="921517" y="172875"/>
                </a:lnTo>
                <a:lnTo>
                  <a:pt x="899787" y="201436"/>
                </a:lnTo>
                <a:lnTo>
                  <a:pt x="817253" y="315335"/>
                </a:lnTo>
                <a:lnTo>
                  <a:pt x="787068" y="356598"/>
                </a:lnTo>
                <a:lnTo>
                  <a:pt x="756956" y="390440"/>
                </a:lnTo>
                <a:lnTo>
                  <a:pt x="732248" y="416939"/>
                </a:lnTo>
                <a:lnTo>
                  <a:pt x="715391" y="441647"/>
                </a:lnTo>
                <a:lnTo>
                  <a:pt x="713239" y="447843"/>
                </a:lnTo>
                <a:lnTo>
                  <a:pt x="710761" y="450829"/>
                </a:lnTo>
                <a:lnTo>
                  <a:pt x="702926" y="456686"/>
                </a:lnTo>
                <a:lnTo>
                  <a:pt x="699122" y="461487"/>
                </a:lnTo>
                <a:lnTo>
                  <a:pt x="688266" y="479990"/>
                </a:lnTo>
                <a:lnTo>
                  <a:pt x="675312" y="492352"/>
                </a:lnTo>
                <a:lnTo>
                  <a:pt x="673093" y="495741"/>
                </a:lnTo>
                <a:lnTo>
                  <a:pt x="669675" y="502047"/>
                </a:lnTo>
                <a:lnTo>
                  <a:pt x="639856" y="535069"/>
                </a:lnTo>
                <a:lnTo>
                  <a:pt x="610589" y="574023"/>
                </a:lnTo>
                <a:lnTo>
                  <a:pt x="597601" y="592280"/>
                </a:lnTo>
                <a:lnTo>
                  <a:pt x="588759" y="602035"/>
                </a:lnTo>
                <a:lnTo>
                  <a:pt x="571510" y="634396"/>
                </a:lnTo>
                <a:lnTo>
                  <a:pt x="563249" y="641459"/>
                </a:lnTo>
                <a:lnTo>
                  <a:pt x="558380" y="644676"/>
                </a:lnTo>
                <a:lnTo>
                  <a:pt x="555133" y="648726"/>
                </a:lnTo>
                <a:lnTo>
                  <a:pt x="552969" y="653330"/>
                </a:lnTo>
                <a:lnTo>
                  <a:pt x="549611" y="662574"/>
                </a:lnTo>
                <a:lnTo>
                  <a:pt x="531330" y="691044"/>
                </a:lnTo>
                <a:lnTo>
                  <a:pt x="505075" y="722322"/>
                </a:lnTo>
                <a:lnTo>
                  <a:pt x="476705" y="766077"/>
                </a:lnTo>
                <a:lnTo>
                  <a:pt x="446981" y="810252"/>
                </a:lnTo>
                <a:lnTo>
                  <a:pt x="415162" y="851160"/>
                </a:lnTo>
                <a:lnTo>
                  <a:pt x="411077" y="855914"/>
                </a:lnTo>
                <a:lnTo>
                  <a:pt x="408354" y="860989"/>
                </a:lnTo>
                <a:lnTo>
                  <a:pt x="402616" y="877232"/>
                </a:lnTo>
                <a:lnTo>
                  <a:pt x="374600" y="918036"/>
                </a:lnTo>
                <a:lnTo>
                  <a:pt x="345280" y="953196"/>
                </a:lnTo>
                <a:lnTo>
                  <a:pt x="308062" y="996937"/>
                </a:lnTo>
                <a:lnTo>
                  <a:pt x="276540" y="1037980"/>
                </a:lnTo>
                <a:lnTo>
                  <a:pt x="245747" y="1082101"/>
                </a:lnTo>
                <a:lnTo>
                  <a:pt x="229377" y="1105708"/>
                </a:lnTo>
                <a:lnTo>
                  <a:pt x="225770" y="1114456"/>
                </a:lnTo>
                <a:lnTo>
                  <a:pt x="222903" y="1118123"/>
                </a:lnTo>
                <a:lnTo>
                  <a:pt x="211672" y="1127834"/>
                </a:lnTo>
                <a:lnTo>
                  <a:pt x="209695" y="1130851"/>
                </a:lnTo>
                <a:lnTo>
                  <a:pt x="208377" y="1133814"/>
                </a:lnTo>
                <a:lnTo>
                  <a:pt x="177892" y="1174248"/>
                </a:lnTo>
                <a:lnTo>
                  <a:pt x="147251" y="1209176"/>
                </a:lnTo>
                <a:lnTo>
                  <a:pt x="128085" y="1235246"/>
                </a:lnTo>
                <a:lnTo>
                  <a:pt x="125395" y="1240559"/>
                </a:lnTo>
                <a:lnTo>
                  <a:pt x="122649" y="1244101"/>
                </a:lnTo>
                <a:lnTo>
                  <a:pt x="119866" y="1246462"/>
                </a:lnTo>
                <a:lnTo>
                  <a:pt x="117058" y="1248036"/>
                </a:lnTo>
                <a:lnTo>
                  <a:pt x="86048" y="1284863"/>
                </a:lnTo>
                <a:lnTo>
                  <a:pt x="81106" y="1292506"/>
                </a:lnTo>
                <a:lnTo>
                  <a:pt x="79789" y="1295877"/>
                </a:lnTo>
                <a:lnTo>
                  <a:pt x="77957" y="1298125"/>
                </a:lnTo>
                <a:lnTo>
                  <a:pt x="75784" y="1299624"/>
                </a:lnTo>
                <a:lnTo>
                  <a:pt x="73383" y="1300622"/>
                </a:lnTo>
                <a:lnTo>
                  <a:pt x="71782" y="1302241"/>
                </a:lnTo>
                <a:lnTo>
                  <a:pt x="70715" y="1304273"/>
                </a:lnTo>
                <a:lnTo>
                  <a:pt x="69529" y="1309070"/>
                </a:lnTo>
                <a:lnTo>
                  <a:pt x="69002" y="1314377"/>
                </a:lnTo>
                <a:lnTo>
                  <a:pt x="67909" y="1316173"/>
                </a:lnTo>
                <a:lnTo>
                  <a:pt x="66227" y="1317370"/>
                </a:lnTo>
                <a:lnTo>
                  <a:pt x="64154" y="1318169"/>
                </a:lnTo>
                <a:lnTo>
                  <a:pt x="56685" y="1323843"/>
                </a:lnTo>
                <a:lnTo>
                  <a:pt x="30295" y="1366031"/>
                </a:lnTo>
                <a:lnTo>
                  <a:pt x="27752" y="1373030"/>
                </a:lnTo>
                <a:lnTo>
                  <a:pt x="26320" y="1382326"/>
                </a:lnTo>
                <a:lnTo>
                  <a:pt x="10197" y="1412280"/>
                </a:lnTo>
                <a:lnTo>
                  <a:pt x="9656" y="1414779"/>
                </a:lnTo>
                <a:lnTo>
                  <a:pt x="0" y="14312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9"/>
          <p:cNvSpPr/>
          <p:nvPr/>
        </p:nvSpPr>
        <p:spPr>
          <a:xfrm>
            <a:off x="5296587" y="5897879"/>
            <a:ext cx="218389" cy="214136"/>
          </a:xfrm>
          <a:custGeom>
            <a:avLst/>
            <a:gdLst/>
            <a:ahLst/>
            <a:cxnLst/>
            <a:rect l="0" t="0" r="0" b="0"/>
            <a:pathLst>
              <a:path w="218389" h="214136">
                <a:moveTo>
                  <a:pt x="12647" y="0"/>
                </a:moveTo>
                <a:lnTo>
                  <a:pt x="17199" y="9103"/>
                </a:lnTo>
                <a:lnTo>
                  <a:pt x="18539" y="12736"/>
                </a:lnTo>
                <a:lnTo>
                  <a:pt x="20029" y="19313"/>
                </a:lnTo>
                <a:lnTo>
                  <a:pt x="20867" y="23820"/>
                </a:lnTo>
                <a:lnTo>
                  <a:pt x="21063" y="29955"/>
                </a:lnTo>
                <a:lnTo>
                  <a:pt x="21189" y="44864"/>
                </a:lnTo>
                <a:lnTo>
                  <a:pt x="20247" y="51817"/>
                </a:lnTo>
                <a:lnTo>
                  <a:pt x="15323" y="80547"/>
                </a:lnTo>
                <a:lnTo>
                  <a:pt x="14431" y="87036"/>
                </a:lnTo>
                <a:lnTo>
                  <a:pt x="13836" y="92314"/>
                </a:lnTo>
                <a:lnTo>
                  <a:pt x="12487" y="98691"/>
                </a:lnTo>
                <a:lnTo>
                  <a:pt x="10636" y="105799"/>
                </a:lnTo>
                <a:lnTo>
                  <a:pt x="8449" y="113395"/>
                </a:lnTo>
                <a:lnTo>
                  <a:pt x="821" y="142290"/>
                </a:lnTo>
                <a:lnTo>
                  <a:pt x="0" y="150105"/>
                </a:lnTo>
                <a:lnTo>
                  <a:pt x="406" y="156268"/>
                </a:lnTo>
                <a:lnTo>
                  <a:pt x="1629" y="161329"/>
                </a:lnTo>
                <a:lnTo>
                  <a:pt x="2444" y="169466"/>
                </a:lnTo>
                <a:lnTo>
                  <a:pt x="2988" y="179652"/>
                </a:lnTo>
                <a:lnTo>
                  <a:pt x="3860" y="207466"/>
                </a:lnTo>
                <a:lnTo>
                  <a:pt x="6790" y="209748"/>
                </a:lnTo>
                <a:lnTo>
                  <a:pt x="11599" y="211270"/>
                </a:lnTo>
                <a:lnTo>
                  <a:pt x="26199" y="213712"/>
                </a:lnTo>
                <a:lnTo>
                  <a:pt x="29302" y="213912"/>
                </a:lnTo>
                <a:lnTo>
                  <a:pt x="37830" y="214135"/>
                </a:lnTo>
                <a:lnTo>
                  <a:pt x="41818" y="213242"/>
                </a:lnTo>
                <a:lnTo>
                  <a:pt x="45429" y="211694"/>
                </a:lnTo>
                <a:lnTo>
                  <a:pt x="51983" y="208387"/>
                </a:lnTo>
                <a:lnTo>
                  <a:pt x="58070" y="206917"/>
                </a:lnTo>
                <a:lnTo>
                  <a:pt x="63950" y="203724"/>
                </a:lnTo>
                <a:lnTo>
                  <a:pt x="66852" y="201539"/>
                </a:lnTo>
                <a:lnTo>
                  <a:pt x="71644" y="199129"/>
                </a:lnTo>
                <a:lnTo>
                  <a:pt x="77696" y="196571"/>
                </a:lnTo>
                <a:lnTo>
                  <a:pt x="84588" y="193912"/>
                </a:lnTo>
                <a:lnTo>
                  <a:pt x="91088" y="191188"/>
                </a:lnTo>
                <a:lnTo>
                  <a:pt x="97326" y="188419"/>
                </a:lnTo>
                <a:lnTo>
                  <a:pt x="109338" y="182802"/>
                </a:lnTo>
                <a:lnTo>
                  <a:pt x="138316" y="168583"/>
                </a:lnTo>
                <a:lnTo>
                  <a:pt x="143099" y="165729"/>
                </a:lnTo>
                <a:lnTo>
                  <a:pt x="147241" y="162873"/>
                </a:lnTo>
                <a:lnTo>
                  <a:pt x="150953" y="160018"/>
                </a:lnTo>
                <a:lnTo>
                  <a:pt x="157619" y="156844"/>
                </a:lnTo>
                <a:lnTo>
                  <a:pt x="160731" y="155998"/>
                </a:lnTo>
                <a:lnTo>
                  <a:pt x="164709" y="154481"/>
                </a:lnTo>
                <a:lnTo>
                  <a:pt x="169267" y="152518"/>
                </a:lnTo>
                <a:lnTo>
                  <a:pt x="174211" y="150256"/>
                </a:lnTo>
                <a:lnTo>
                  <a:pt x="178459" y="148748"/>
                </a:lnTo>
                <a:lnTo>
                  <a:pt x="182243" y="147743"/>
                </a:lnTo>
                <a:lnTo>
                  <a:pt x="185719" y="147073"/>
                </a:lnTo>
                <a:lnTo>
                  <a:pt x="189941" y="146627"/>
                </a:lnTo>
                <a:lnTo>
                  <a:pt x="194661" y="146329"/>
                </a:lnTo>
                <a:lnTo>
                  <a:pt x="204032" y="145998"/>
                </a:lnTo>
                <a:lnTo>
                  <a:pt x="211373" y="145851"/>
                </a:lnTo>
                <a:lnTo>
                  <a:pt x="213711" y="144859"/>
                </a:lnTo>
                <a:lnTo>
                  <a:pt x="215269" y="143246"/>
                </a:lnTo>
                <a:lnTo>
                  <a:pt x="218388" y="1371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0"/>
          <p:cNvSpPr/>
          <p:nvPr/>
        </p:nvSpPr>
        <p:spPr>
          <a:xfrm>
            <a:off x="5381545" y="4310976"/>
            <a:ext cx="1333581" cy="1801217"/>
          </a:xfrm>
          <a:custGeom>
            <a:avLst/>
            <a:gdLst/>
            <a:ahLst/>
            <a:cxnLst/>
            <a:rect l="0" t="0" r="0" b="0"/>
            <a:pathLst>
              <a:path w="1333581" h="1801217">
                <a:moveTo>
                  <a:pt x="13414" y="1801216"/>
                </a:moveTo>
                <a:lnTo>
                  <a:pt x="17966" y="1796666"/>
                </a:lnTo>
                <a:lnTo>
                  <a:pt x="19306" y="1794372"/>
                </a:lnTo>
                <a:lnTo>
                  <a:pt x="20796" y="1789284"/>
                </a:lnTo>
                <a:lnTo>
                  <a:pt x="21634" y="1781065"/>
                </a:lnTo>
                <a:lnTo>
                  <a:pt x="22704" y="1778257"/>
                </a:lnTo>
                <a:lnTo>
                  <a:pt x="31266" y="1761827"/>
                </a:lnTo>
                <a:lnTo>
                  <a:pt x="35636" y="1748467"/>
                </a:lnTo>
                <a:lnTo>
                  <a:pt x="43223" y="1714001"/>
                </a:lnTo>
                <a:lnTo>
                  <a:pt x="48253" y="1702764"/>
                </a:lnTo>
                <a:lnTo>
                  <a:pt x="53663" y="1692690"/>
                </a:lnTo>
                <a:lnTo>
                  <a:pt x="62358" y="1668019"/>
                </a:lnTo>
                <a:lnTo>
                  <a:pt x="63188" y="1663841"/>
                </a:lnTo>
                <a:lnTo>
                  <a:pt x="66651" y="1656658"/>
                </a:lnTo>
                <a:lnTo>
                  <a:pt x="68908" y="1653409"/>
                </a:lnTo>
                <a:lnTo>
                  <a:pt x="71416" y="1647259"/>
                </a:lnTo>
                <a:lnTo>
                  <a:pt x="72085" y="1644286"/>
                </a:lnTo>
                <a:lnTo>
                  <a:pt x="72531" y="1643256"/>
                </a:lnTo>
                <a:lnTo>
                  <a:pt x="72828" y="1643522"/>
                </a:lnTo>
                <a:lnTo>
                  <a:pt x="73026" y="1644651"/>
                </a:lnTo>
                <a:lnTo>
                  <a:pt x="72205" y="1646357"/>
                </a:lnTo>
                <a:lnTo>
                  <a:pt x="41911" y="1686755"/>
                </a:lnTo>
                <a:lnTo>
                  <a:pt x="36240" y="1692560"/>
                </a:lnTo>
                <a:lnTo>
                  <a:pt x="34346" y="1695441"/>
                </a:lnTo>
                <a:lnTo>
                  <a:pt x="26507" y="1714321"/>
                </a:lnTo>
                <a:lnTo>
                  <a:pt x="24048" y="1717568"/>
                </a:lnTo>
                <a:lnTo>
                  <a:pt x="21456" y="1719733"/>
                </a:lnTo>
                <a:lnTo>
                  <a:pt x="18775" y="1721177"/>
                </a:lnTo>
                <a:lnTo>
                  <a:pt x="13257" y="1727861"/>
                </a:lnTo>
                <a:lnTo>
                  <a:pt x="6504" y="1738572"/>
                </a:lnTo>
                <a:lnTo>
                  <a:pt x="5581" y="1742577"/>
                </a:lnTo>
                <a:lnTo>
                  <a:pt x="5335" y="1744978"/>
                </a:lnTo>
                <a:lnTo>
                  <a:pt x="4218" y="1746579"/>
                </a:lnTo>
                <a:lnTo>
                  <a:pt x="2521" y="1747647"/>
                </a:lnTo>
                <a:lnTo>
                  <a:pt x="438" y="1748358"/>
                </a:lnTo>
                <a:lnTo>
                  <a:pt x="0" y="1747880"/>
                </a:lnTo>
                <a:lnTo>
                  <a:pt x="662" y="1746609"/>
                </a:lnTo>
                <a:lnTo>
                  <a:pt x="40504" y="1698707"/>
                </a:lnTo>
                <a:lnTo>
                  <a:pt x="44504" y="1689617"/>
                </a:lnTo>
                <a:lnTo>
                  <a:pt x="81033" y="1638751"/>
                </a:lnTo>
                <a:lnTo>
                  <a:pt x="102047" y="1604879"/>
                </a:lnTo>
                <a:lnTo>
                  <a:pt x="120800" y="1581763"/>
                </a:lnTo>
                <a:lnTo>
                  <a:pt x="128417" y="1567071"/>
                </a:lnTo>
                <a:lnTo>
                  <a:pt x="158721" y="1522078"/>
                </a:lnTo>
                <a:lnTo>
                  <a:pt x="184357" y="1482210"/>
                </a:lnTo>
                <a:lnTo>
                  <a:pt x="207363" y="1439678"/>
                </a:lnTo>
                <a:lnTo>
                  <a:pt x="226614" y="1403360"/>
                </a:lnTo>
                <a:lnTo>
                  <a:pt x="256607" y="1349958"/>
                </a:lnTo>
                <a:lnTo>
                  <a:pt x="289774" y="1295458"/>
                </a:lnTo>
                <a:lnTo>
                  <a:pt x="316438" y="1251281"/>
                </a:lnTo>
                <a:lnTo>
                  <a:pt x="342197" y="1200442"/>
                </a:lnTo>
                <a:lnTo>
                  <a:pt x="377351" y="1149038"/>
                </a:lnTo>
                <a:lnTo>
                  <a:pt x="410862" y="1100560"/>
                </a:lnTo>
                <a:lnTo>
                  <a:pt x="446492" y="1046176"/>
                </a:lnTo>
                <a:lnTo>
                  <a:pt x="487369" y="992096"/>
                </a:lnTo>
                <a:lnTo>
                  <a:pt x="519336" y="945355"/>
                </a:lnTo>
                <a:lnTo>
                  <a:pt x="560298" y="890720"/>
                </a:lnTo>
                <a:lnTo>
                  <a:pt x="603126" y="830348"/>
                </a:lnTo>
                <a:lnTo>
                  <a:pt x="634832" y="781259"/>
                </a:lnTo>
                <a:lnTo>
                  <a:pt x="674423" y="728328"/>
                </a:lnTo>
                <a:lnTo>
                  <a:pt x="714823" y="688087"/>
                </a:lnTo>
                <a:lnTo>
                  <a:pt x="753040" y="641886"/>
                </a:lnTo>
                <a:lnTo>
                  <a:pt x="781260" y="612385"/>
                </a:lnTo>
                <a:lnTo>
                  <a:pt x="796262" y="590939"/>
                </a:lnTo>
                <a:lnTo>
                  <a:pt x="804577" y="584500"/>
                </a:lnTo>
                <a:lnTo>
                  <a:pt x="809461" y="581450"/>
                </a:lnTo>
                <a:lnTo>
                  <a:pt x="812717" y="578463"/>
                </a:lnTo>
                <a:lnTo>
                  <a:pt x="814888" y="575520"/>
                </a:lnTo>
                <a:lnTo>
                  <a:pt x="816335" y="572605"/>
                </a:lnTo>
                <a:lnTo>
                  <a:pt x="855111" y="531010"/>
                </a:lnTo>
                <a:lnTo>
                  <a:pt x="875461" y="509608"/>
                </a:lnTo>
                <a:lnTo>
                  <a:pt x="902868" y="471276"/>
                </a:lnTo>
                <a:lnTo>
                  <a:pt x="942119" y="422275"/>
                </a:lnTo>
                <a:lnTo>
                  <a:pt x="990741" y="368755"/>
                </a:lnTo>
                <a:lnTo>
                  <a:pt x="1031296" y="319698"/>
                </a:lnTo>
                <a:lnTo>
                  <a:pt x="1072791" y="270659"/>
                </a:lnTo>
                <a:lnTo>
                  <a:pt x="1112692" y="230457"/>
                </a:lnTo>
                <a:lnTo>
                  <a:pt x="1130972" y="214714"/>
                </a:lnTo>
                <a:lnTo>
                  <a:pt x="1170338" y="181221"/>
                </a:lnTo>
                <a:lnTo>
                  <a:pt x="1177207" y="175391"/>
                </a:lnTo>
                <a:lnTo>
                  <a:pt x="1202939" y="156993"/>
                </a:lnTo>
                <a:lnTo>
                  <a:pt x="1204576" y="157380"/>
                </a:lnTo>
                <a:lnTo>
                  <a:pt x="1208935" y="160350"/>
                </a:lnTo>
                <a:lnTo>
                  <a:pt x="1209526" y="161523"/>
                </a:lnTo>
                <a:lnTo>
                  <a:pt x="1208967" y="162305"/>
                </a:lnTo>
                <a:lnTo>
                  <a:pt x="1207641" y="162826"/>
                </a:lnTo>
                <a:lnTo>
                  <a:pt x="1206759" y="164126"/>
                </a:lnTo>
                <a:lnTo>
                  <a:pt x="1205777" y="168110"/>
                </a:lnTo>
                <a:lnTo>
                  <a:pt x="1205225" y="175709"/>
                </a:lnTo>
                <a:lnTo>
                  <a:pt x="1204194" y="178429"/>
                </a:lnTo>
                <a:lnTo>
                  <a:pt x="1200510" y="183993"/>
                </a:lnTo>
                <a:lnTo>
                  <a:pt x="1162722" y="223244"/>
                </a:lnTo>
                <a:lnTo>
                  <a:pt x="1127591" y="266191"/>
                </a:lnTo>
                <a:lnTo>
                  <a:pt x="1092266" y="304695"/>
                </a:lnTo>
                <a:lnTo>
                  <a:pt x="1052676" y="355342"/>
                </a:lnTo>
                <a:lnTo>
                  <a:pt x="1039106" y="366863"/>
                </a:lnTo>
                <a:lnTo>
                  <a:pt x="997617" y="414022"/>
                </a:lnTo>
                <a:lnTo>
                  <a:pt x="966889" y="458109"/>
                </a:lnTo>
                <a:lnTo>
                  <a:pt x="953362" y="469703"/>
                </a:lnTo>
                <a:lnTo>
                  <a:pt x="942898" y="484780"/>
                </a:lnTo>
                <a:lnTo>
                  <a:pt x="936741" y="495725"/>
                </a:lnTo>
                <a:lnTo>
                  <a:pt x="928289" y="504401"/>
                </a:lnTo>
                <a:lnTo>
                  <a:pt x="923369" y="508048"/>
                </a:lnTo>
                <a:lnTo>
                  <a:pt x="915361" y="517180"/>
                </a:lnTo>
                <a:lnTo>
                  <a:pt x="879979" y="561725"/>
                </a:lnTo>
                <a:lnTo>
                  <a:pt x="840720" y="613771"/>
                </a:lnTo>
                <a:lnTo>
                  <a:pt x="801528" y="660301"/>
                </a:lnTo>
                <a:lnTo>
                  <a:pt x="771014" y="694509"/>
                </a:lnTo>
                <a:lnTo>
                  <a:pt x="757636" y="712255"/>
                </a:lnTo>
                <a:lnTo>
                  <a:pt x="716294" y="762710"/>
                </a:lnTo>
                <a:lnTo>
                  <a:pt x="685885" y="807059"/>
                </a:lnTo>
                <a:lnTo>
                  <a:pt x="682708" y="809832"/>
                </a:lnTo>
                <a:lnTo>
                  <a:pt x="673686" y="816275"/>
                </a:lnTo>
                <a:lnTo>
                  <a:pt x="633493" y="854434"/>
                </a:lnTo>
                <a:lnTo>
                  <a:pt x="624920" y="858066"/>
                </a:lnTo>
                <a:lnTo>
                  <a:pt x="619205" y="862291"/>
                </a:lnTo>
                <a:lnTo>
                  <a:pt x="617300" y="862846"/>
                </a:lnTo>
                <a:lnTo>
                  <a:pt x="616030" y="862264"/>
                </a:lnTo>
                <a:lnTo>
                  <a:pt x="613991" y="859036"/>
                </a:lnTo>
                <a:lnTo>
                  <a:pt x="613534" y="850930"/>
                </a:lnTo>
                <a:lnTo>
                  <a:pt x="645687" y="802694"/>
                </a:lnTo>
                <a:lnTo>
                  <a:pt x="655732" y="788442"/>
                </a:lnTo>
                <a:lnTo>
                  <a:pt x="664741" y="774695"/>
                </a:lnTo>
                <a:lnTo>
                  <a:pt x="673443" y="762050"/>
                </a:lnTo>
                <a:lnTo>
                  <a:pt x="682053" y="748777"/>
                </a:lnTo>
                <a:lnTo>
                  <a:pt x="721826" y="700457"/>
                </a:lnTo>
                <a:lnTo>
                  <a:pt x="758284" y="650467"/>
                </a:lnTo>
                <a:lnTo>
                  <a:pt x="795374" y="601210"/>
                </a:lnTo>
                <a:lnTo>
                  <a:pt x="805769" y="590652"/>
                </a:lnTo>
                <a:lnTo>
                  <a:pt x="821380" y="578401"/>
                </a:lnTo>
                <a:lnTo>
                  <a:pt x="871879" y="516302"/>
                </a:lnTo>
                <a:lnTo>
                  <a:pt x="908148" y="472252"/>
                </a:lnTo>
                <a:lnTo>
                  <a:pt x="942836" y="434523"/>
                </a:lnTo>
                <a:lnTo>
                  <a:pt x="975869" y="395933"/>
                </a:lnTo>
                <a:lnTo>
                  <a:pt x="1008227" y="361941"/>
                </a:lnTo>
                <a:lnTo>
                  <a:pt x="1045726" y="318971"/>
                </a:lnTo>
                <a:lnTo>
                  <a:pt x="1079486" y="286660"/>
                </a:lnTo>
                <a:lnTo>
                  <a:pt x="1118182" y="249190"/>
                </a:lnTo>
                <a:lnTo>
                  <a:pt x="1157872" y="198225"/>
                </a:lnTo>
                <a:lnTo>
                  <a:pt x="1173039" y="184632"/>
                </a:lnTo>
                <a:lnTo>
                  <a:pt x="1211077" y="136376"/>
                </a:lnTo>
                <a:lnTo>
                  <a:pt x="1222301" y="125297"/>
                </a:lnTo>
                <a:lnTo>
                  <a:pt x="1240479" y="110424"/>
                </a:lnTo>
                <a:lnTo>
                  <a:pt x="1282138" y="61048"/>
                </a:lnTo>
                <a:lnTo>
                  <a:pt x="1284998" y="58174"/>
                </a:lnTo>
                <a:lnTo>
                  <a:pt x="1286905" y="55306"/>
                </a:lnTo>
                <a:lnTo>
                  <a:pt x="1289023" y="49578"/>
                </a:lnTo>
                <a:lnTo>
                  <a:pt x="1290540" y="47670"/>
                </a:lnTo>
                <a:lnTo>
                  <a:pt x="1292504" y="46398"/>
                </a:lnTo>
                <a:lnTo>
                  <a:pt x="1294766" y="45550"/>
                </a:lnTo>
                <a:lnTo>
                  <a:pt x="1299819" y="42067"/>
                </a:lnTo>
                <a:lnTo>
                  <a:pt x="1302500" y="39805"/>
                </a:lnTo>
                <a:lnTo>
                  <a:pt x="1304287" y="39250"/>
                </a:lnTo>
                <a:lnTo>
                  <a:pt x="1305479" y="39832"/>
                </a:lnTo>
                <a:lnTo>
                  <a:pt x="1306273" y="41173"/>
                </a:lnTo>
                <a:lnTo>
                  <a:pt x="1304898" y="43971"/>
                </a:lnTo>
                <a:lnTo>
                  <a:pt x="1265021" y="93465"/>
                </a:lnTo>
                <a:lnTo>
                  <a:pt x="1217434" y="151564"/>
                </a:lnTo>
                <a:lnTo>
                  <a:pt x="1160452" y="224784"/>
                </a:lnTo>
                <a:lnTo>
                  <a:pt x="1121546" y="266248"/>
                </a:lnTo>
                <a:lnTo>
                  <a:pt x="1085116" y="311860"/>
                </a:lnTo>
                <a:lnTo>
                  <a:pt x="1081229" y="319178"/>
                </a:lnTo>
                <a:lnTo>
                  <a:pt x="1081526" y="319795"/>
                </a:lnTo>
                <a:lnTo>
                  <a:pt x="1082676" y="319254"/>
                </a:lnTo>
                <a:lnTo>
                  <a:pt x="1083443" y="317942"/>
                </a:lnTo>
                <a:lnTo>
                  <a:pt x="1084295" y="313943"/>
                </a:lnTo>
                <a:lnTo>
                  <a:pt x="1085475" y="312496"/>
                </a:lnTo>
                <a:lnTo>
                  <a:pt x="1087214" y="311531"/>
                </a:lnTo>
                <a:lnTo>
                  <a:pt x="1089326" y="310888"/>
                </a:lnTo>
                <a:lnTo>
                  <a:pt x="1096753" y="302553"/>
                </a:lnTo>
                <a:lnTo>
                  <a:pt x="1132780" y="252596"/>
                </a:lnTo>
                <a:lnTo>
                  <a:pt x="1171654" y="201693"/>
                </a:lnTo>
                <a:lnTo>
                  <a:pt x="1223930" y="133116"/>
                </a:lnTo>
                <a:lnTo>
                  <a:pt x="1270900" y="76734"/>
                </a:lnTo>
                <a:lnTo>
                  <a:pt x="1311023" y="24605"/>
                </a:lnTo>
                <a:lnTo>
                  <a:pt x="1330233" y="4477"/>
                </a:lnTo>
                <a:lnTo>
                  <a:pt x="1331349" y="2363"/>
                </a:lnTo>
                <a:lnTo>
                  <a:pt x="1332092" y="0"/>
                </a:lnTo>
                <a:lnTo>
                  <a:pt x="1333580" y="9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1"/>
          <p:cNvSpPr/>
          <p:nvPr/>
        </p:nvSpPr>
        <p:spPr>
          <a:xfrm>
            <a:off x="6595109" y="4243782"/>
            <a:ext cx="205617" cy="211108"/>
          </a:xfrm>
          <a:custGeom>
            <a:avLst/>
            <a:gdLst/>
            <a:ahLst/>
            <a:cxnLst/>
            <a:rect l="0" t="0" r="0" b="0"/>
            <a:pathLst>
              <a:path w="205617" h="211108">
                <a:moveTo>
                  <a:pt x="0" y="85330"/>
                </a:moveTo>
                <a:lnTo>
                  <a:pt x="0" y="70568"/>
                </a:lnTo>
                <a:lnTo>
                  <a:pt x="953" y="69774"/>
                </a:lnTo>
                <a:lnTo>
                  <a:pt x="2541" y="69244"/>
                </a:lnTo>
                <a:lnTo>
                  <a:pt x="4551" y="68891"/>
                </a:lnTo>
                <a:lnTo>
                  <a:pt x="8749" y="66751"/>
                </a:lnTo>
                <a:lnTo>
                  <a:pt x="14406" y="63419"/>
                </a:lnTo>
                <a:lnTo>
                  <a:pt x="30363" y="53485"/>
                </a:lnTo>
                <a:lnTo>
                  <a:pt x="35085" y="49587"/>
                </a:lnTo>
                <a:lnTo>
                  <a:pt x="37678" y="47214"/>
                </a:lnTo>
                <a:lnTo>
                  <a:pt x="40359" y="45632"/>
                </a:lnTo>
                <a:lnTo>
                  <a:pt x="45877" y="43874"/>
                </a:lnTo>
                <a:lnTo>
                  <a:pt x="51505" y="43093"/>
                </a:lnTo>
                <a:lnTo>
                  <a:pt x="54340" y="42884"/>
                </a:lnTo>
                <a:lnTo>
                  <a:pt x="58134" y="41793"/>
                </a:lnTo>
                <a:lnTo>
                  <a:pt x="62569" y="40113"/>
                </a:lnTo>
                <a:lnTo>
                  <a:pt x="67430" y="38040"/>
                </a:lnTo>
                <a:lnTo>
                  <a:pt x="77912" y="33198"/>
                </a:lnTo>
                <a:lnTo>
                  <a:pt x="83374" y="30572"/>
                </a:lnTo>
                <a:lnTo>
                  <a:pt x="87968" y="28823"/>
                </a:lnTo>
                <a:lnTo>
                  <a:pt x="91983" y="27656"/>
                </a:lnTo>
                <a:lnTo>
                  <a:pt x="95612" y="26878"/>
                </a:lnTo>
                <a:lnTo>
                  <a:pt x="98984" y="25407"/>
                </a:lnTo>
                <a:lnTo>
                  <a:pt x="105271" y="21232"/>
                </a:lnTo>
                <a:lnTo>
                  <a:pt x="111138" y="18786"/>
                </a:lnTo>
                <a:lnTo>
                  <a:pt x="118860" y="16202"/>
                </a:lnTo>
                <a:lnTo>
                  <a:pt x="127818" y="13527"/>
                </a:lnTo>
                <a:lnTo>
                  <a:pt x="135694" y="11744"/>
                </a:lnTo>
                <a:lnTo>
                  <a:pt x="142851" y="10555"/>
                </a:lnTo>
                <a:lnTo>
                  <a:pt x="149526" y="9763"/>
                </a:lnTo>
                <a:lnTo>
                  <a:pt x="154929" y="8282"/>
                </a:lnTo>
                <a:lnTo>
                  <a:pt x="159484" y="6342"/>
                </a:lnTo>
                <a:lnTo>
                  <a:pt x="163473" y="4097"/>
                </a:lnTo>
                <a:lnTo>
                  <a:pt x="167085" y="2599"/>
                </a:lnTo>
                <a:lnTo>
                  <a:pt x="170445" y="1601"/>
                </a:lnTo>
                <a:lnTo>
                  <a:pt x="173638" y="936"/>
                </a:lnTo>
                <a:lnTo>
                  <a:pt x="177671" y="492"/>
                </a:lnTo>
                <a:lnTo>
                  <a:pt x="182265" y="196"/>
                </a:lnTo>
                <a:lnTo>
                  <a:pt x="187233" y="0"/>
                </a:lnTo>
                <a:lnTo>
                  <a:pt x="190545" y="820"/>
                </a:lnTo>
                <a:lnTo>
                  <a:pt x="192752" y="2320"/>
                </a:lnTo>
                <a:lnTo>
                  <a:pt x="194224" y="4273"/>
                </a:lnTo>
                <a:lnTo>
                  <a:pt x="196158" y="5574"/>
                </a:lnTo>
                <a:lnTo>
                  <a:pt x="200847" y="7021"/>
                </a:lnTo>
                <a:lnTo>
                  <a:pt x="202478" y="8359"/>
                </a:lnTo>
                <a:lnTo>
                  <a:pt x="203565" y="10204"/>
                </a:lnTo>
                <a:lnTo>
                  <a:pt x="204291" y="12386"/>
                </a:lnTo>
                <a:lnTo>
                  <a:pt x="203821" y="14793"/>
                </a:lnTo>
                <a:lnTo>
                  <a:pt x="200760" y="20008"/>
                </a:lnTo>
                <a:lnTo>
                  <a:pt x="198610" y="23685"/>
                </a:lnTo>
                <a:lnTo>
                  <a:pt x="196225" y="28040"/>
                </a:lnTo>
                <a:lnTo>
                  <a:pt x="193682" y="32849"/>
                </a:lnTo>
                <a:lnTo>
                  <a:pt x="191986" y="37960"/>
                </a:lnTo>
                <a:lnTo>
                  <a:pt x="190856" y="43273"/>
                </a:lnTo>
                <a:lnTo>
                  <a:pt x="190103" y="48719"/>
                </a:lnTo>
                <a:lnTo>
                  <a:pt x="188648" y="53303"/>
                </a:lnTo>
                <a:lnTo>
                  <a:pt x="186725" y="57312"/>
                </a:lnTo>
                <a:lnTo>
                  <a:pt x="184491" y="60936"/>
                </a:lnTo>
                <a:lnTo>
                  <a:pt x="182050" y="66210"/>
                </a:lnTo>
                <a:lnTo>
                  <a:pt x="179469" y="72583"/>
                </a:lnTo>
                <a:lnTo>
                  <a:pt x="176797" y="79690"/>
                </a:lnTo>
                <a:lnTo>
                  <a:pt x="173109" y="92047"/>
                </a:lnTo>
                <a:lnTo>
                  <a:pt x="163933" y="126098"/>
                </a:lnTo>
                <a:lnTo>
                  <a:pt x="160724" y="139179"/>
                </a:lnTo>
                <a:lnTo>
                  <a:pt x="158584" y="148852"/>
                </a:lnTo>
                <a:lnTo>
                  <a:pt x="157158" y="156253"/>
                </a:lnTo>
                <a:lnTo>
                  <a:pt x="157160" y="164045"/>
                </a:lnTo>
                <a:lnTo>
                  <a:pt x="158113" y="172096"/>
                </a:lnTo>
                <a:lnTo>
                  <a:pt x="161937" y="191898"/>
                </a:lnTo>
                <a:lnTo>
                  <a:pt x="162251" y="195428"/>
                </a:lnTo>
                <a:lnTo>
                  <a:pt x="162460" y="199687"/>
                </a:lnTo>
                <a:lnTo>
                  <a:pt x="162795" y="211107"/>
                </a:lnTo>
                <a:lnTo>
                  <a:pt x="162823" y="211091"/>
                </a:lnTo>
                <a:lnTo>
                  <a:pt x="162862" y="206519"/>
                </a:lnTo>
                <a:lnTo>
                  <a:pt x="162876" y="189142"/>
                </a:lnTo>
                <a:lnTo>
                  <a:pt x="163829" y="178351"/>
                </a:lnTo>
                <a:lnTo>
                  <a:pt x="167428" y="146040"/>
                </a:lnTo>
                <a:lnTo>
                  <a:pt x="169721" y="133424"/>
                </a:lnTo>
                <a:lnTo>
                  <a:pt x="172203" y="124060"/>
                </a:lnTo>
                <a:lnTo>
                  <a:pt x="174810" y="116865"/>
                </a:lnTo>
                <a:lnTo>
                  <a:pt x="176548" y="110163"/>
                </a:lnTo>
                <a:lnTo>
                  <a:pt x="177707" y="103791"/>
                </a:lnTo>
                <a:lnTo>
                  <a:pt x="178479" y="97637"/>
                </a:lnTo>
                <a:lnTo>
                  <a:pt x="180899" y="90677"/>
                </a:lnTo>
                <a:lnTo>
                  <a:pt x="184416" y="83180"/>
                </a:lnTo>
                <a:lnTo>
                  <a:pt x="188667" y="75324"/>
                </a:lnTo>
                <a:lnTo>
                  <a:pt x="191501" y="68182"/>
                </a:lnTo>
                <a:lnTo>
                  <a:pt x="193390" y="61516"/>
                </a:lnTo>
                <a:lnTo>
                  <a:pt x="194649" y="55166"/>
                </a:lnTo>
                <a:lnTo>
                  <a:pt x="196441" y="49981"/>
                </a:lnTo>
                <a:lnTo>
                  <a:pt x="198588" y="45572"/>
                </a:lnTo>
                <a:lnTo>
                  <a:pt x="200973" y="41679"/>
                </a:lnTo>
                <a:lnTo>
                  <a:pt x="202562" y="38132"/>
                </a:lnTo>
                <a:lnTo>
                  <a:pt x="204328" y="31651"/>
                </a:lnTo>
                <a:lnTo>
                  <a:pt x="205113" y="25595"/>
                </a:lnTo>
                <a:lnTo>
                  <a:pt x="205616" y="18497"/>
                </a:lnTo>
                <a:lnTo>
                  <a:pt x="203145" y="14987"/>
                </a:lnTo>
                <a:lnTo>
                  <a:pt x="198872" y="10251"/>
                </a:lnTo>
                <a:lnTo>
                  <a:pt x="193798" y="4972"/>
                </a:lnTo>
                <a:lnTo>
                  <a:pt x="191111" y="3183"/>
                </a:lnTo>
                <a:lnTo>
                  <a:pt x="185586" y="1196"/>
                </a:lnTo>
                <a:lnTo>
                  <a:pt x="181826" y="1618"/>
                </a:lnTo>
                <a:lnTo>
                  <a:pt x="177416" y="2852"/>
                </a:lnTo>
                <a:lnTo>
                  <a:pt x="172570" y="4627"/>
                </a:lnTo>
                <a:lnTo>
                  <a:pt x="168387" y="5810"/>
                </a:lnTo>
                <a:lnTo>
                  <a:pt x="164645" y="6600"/>
                </a:lnTo>
                <a:lnTo>
                  <a:pt x="161199" y="7125"/>
                </a:lnTo>
                <a:lnTo>
                  <a:pt x="156996" y="7476"/>
                </a:lnTo>
                <a:lnTo>
                  <a:pt x="152289" y="7710"/>
                </a:lnTo>
                <a:lnTo>
                  <a:pt x="147246" y="7866"/>
                </a:lnTo>
                <a:lnTo>
                  <a:pt x="142932" y="8922"/>
                </a:lnTo>
                <a:lnTo>
                  <a:pt x="139103" y="10579"/>
                </a:lnTo>
                <a:lnTo>
                  <a:pt x="135598" y="12636"/>
                </a:lnTo>
                <a:lnTo>
                  <a:pt x="131357" y="14008"/>
                </a:lnTo>
                <a:lnTo>
                  <a:pt x="126624" y="14922"/>
                </a:lnTo>
                <a:lnTo>
                  <a:pt x="121563" y="15531"/>
                </a:lnTo>
                <a:lnTo>
                  <a:pt x="117237" y="16890"/>
                </a:lnTo>
                <a:lnTo>
                  <a:pt x="113401" y="18748"/>
                </a:lnTo>
                <a:lnTo>
                  <a:pt x="109891" y="20940"/>
                </a:lnTo>
                <a:lnTo>
                  <a:pt x="102789" y="24306"/>
                </a:lnTo>
                <a:lnTo>
                  <a:pt x="82196" y="33126"/>
                </a:lnTo>
                <a:lnTo>
                  <a:pt x="73848" y="37192"/>
                </a:lnTo>
                <a:lnTo>
                  <a:pt x="67330" y="40856"/>
                </a:lnTo>
                <a:lnTo>
                  <a:pt x="62031" y="44250"/>
                </a:lnTo>
                <a:lnTo>
                  <a:pt x="56595" y="47466"/>
                </a:lnTo>
                <a:lnTo>
                  <a:pt x="51065" y="50563"/>
                </a:lnTo>
                <a:lnTo>
                  <a:pt x="34291" y="596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2"/>
          <p:cNvSpPr/>
          <p:nvPr/>
        </p:nvSpPr>
        <p:spPr>
          <a:xfrm>
            <a:off x="5973562" y="5075101"/>
            <a:ext cx="157006" cy="109182"/>
          </a:xfrm>
          <a:custGeom>
            <a:avLst/>
            <a:gdLst/>
            <a:ahLst/>
            <a:cxnLst/>
            <a:rect l="0" t="0" r="0" b="0"/>
            <a:pathLst>
              <a:path w="157006" h="109182">
                <a:moveTo>
                  <a:pt x="98625" y="34109"/>
                </a:moveTo>
                <a:lnTo>
                  <a:pt x="89524" y="29558"/>
                </a:lnTo>
                <a:lnTo>
                  <a:pt x="85890" y="28217"/>
                </a:lnTo>
                <a:lnTo>
                  <a:pt x="82515" y="27323"/>
                </a:lnTo>
                <a:lnTo>
                  <a:pt x="79312" y="26727"/>
                </a:lnTo>
                <a:lnTo>
                  <a:pt x="76225" y="26331"/>
                </a:lnTo>
                <a:lnTo>
                  <a:pt x="73214" y="26065"/>
                </a:lnTo>
                <a:lnTo>
                  <a:pt x="70254" y="25889"/>
                </a:lnTo>
                <a:lnTo>
                  <a:pt x="64426" y="25693"/>
                </a:lnTo>
                <a:lnTo>
                  <a:pt x="61538" y="25641"/>
                </a:lnTo>
                <a:lnTo>
                  <a:pt x="56755" y="27511"/>
                </a:lnTo>
                <a:lnTo>
                  <a:pt x="50710" y="30663"/>
                </a:lnTo>
                <a:lnTo>
                  <a:pt x="43821" y="34669"/>
                </a:lnTo>
                <a:lnTo>
                  <a:pt x="38277" y="38292"/>
                </a:lnTo>
                <a:lnTo>
                  <a:pt x="33628" y="41660"/>
                </a:lnTo>
                <a:lnTo>
                  <a:pt x="29576" y="44858"/>
                </a:lnTo>
                <a:lnTo>
                  <a:pt x="24970" y="47943"/>
                </a:lnTo>
                <a:lnTo>
                  <a:pt x="19995" y="50951"/>
                </a:lnTo>
                <a:lnTo>
                  <a:pt x="7422" y="58073"/>
                </a:lnTo>
                <a:lnTo>
                  <a:pt x="5438" y="59610"/>
                </a:lnTo>
                <a:lnTo>
                  <a:pt x="3163" y="61587"/>
                </a:lnTo>
                <a:lnTo>
                  <a:pt x="694" y="63858"/>
                </a:lnTo>
                <a:lnTo>
                  <a:pt x="0" y="67276"/>
                </a:lnTo>
                <a:lnTo>
                  <a:pt x="490" y="71460"/>
                </a:lnTo>
                <a:lnTo>
                  <a:pt x="1769" y="76155"/>
                </a:lnTo>
                <a:lnTo>
                  <a:pt x="3575" y="80237"/>
                </a:lnTo>
                <a:lnTo>
                  <a:pt x="5731" y="83911"/>
                </a:lnTo>
                <a:lnTo>
                  <a:pt x="8120" y="87312"/>
                </a:lnTo>
                <a:lnTo>
                  <a:pt x="10666" y="89580"/>
                </a:lnTo>
                <a:lnTo>
                  <a:pt x="13316" y="91092"/>
                </a:lnTo>
                <a:lnTo>
                  <a:pt x="16035" y="92100"/>
                </a:lnTo>
                <a:lnTo>
                  <a:pt x="18800" y="93725"/>
                </a:lnTo>
                <a:lnTo>
                  <a:pt x="21596" y="95760"/>
                </a:lnTo>
                <a:lnTo>
                  <a:pt x="24412" y="98070"/>
                </a:lnTo>
                <a:lnTo>
                  <a:pt x="27242" y="99609"/>
                </a:lnTo>
                <a:lnTo>
                  <a:pt x="30082" y="100636"/>
                </a:lnTo>
                <a:lnTo>
                  <a:pt x="32927" y="101320"/>
                </a:lnTo>
                <a:lnTo>
                  <a:pt x="36729" y="101776"/>
                </a:lnTo>
                <a:lnTo>
                  <a:pt x="41169" y="102081"/>
                </a:lnTo>
                <a:lnTo>
                  <a:pt x="46033" y="102283"/>
                </a:lnTo>
                <a:lnTo>
                  <a:pt x="56519" y="102508"/>
                </a:lnTo>
                <a:lnTo>
                  <a:pt x="61982" y="102569"/>
                </a:lnTo>
                <a:lnTo>
                  <a:pt x="66576" y="101656"/>
                </a:lnTo>
                <a:lnTo>
                  <a:pt x="70592" y="100095"/>
                </a:lnTo>
                <a:lnTo>
                  <a:pt x="74221" y="98102"/>
                </a:lnTo>
                <a:lnTo>
                  <a:pt x="77593" y="96774"/>
                </a:lnTo>
                <a:lnTo>
                  <a:pt x="80794" y="95888"/>
                </a:lnTo>
                <a:lnTo>
                  <a:pt x="83880" y="95297"/>
                </a:lnTo>
                <a:lnTo>
                  <a:pt x="85938" y="93951"/>
                </a:lnTo>
                <a:lnTo>
                  <a:pt x="87309" y="92101"/>
                </a:lnTo>
                <a:lnTo>
                  <a:pt x="88224" y="89915"/>
                </a:lnTo>
                <a:lnTo>
                  <a:pt x="89786" y="88458"/>
                </a:lnTo>
                <a:lnTo>
                  <a:pt x="91780" y="87486"/>
                </a:lnTo>
                <a:lnTo>
                  <a:pt x="94061" y="86839"/>
                </a:lnTo>
                <a:lnTo>
                  <a:pt x="97487" y="84503"/>
                </a:lnTo>
                <a:lnTo>
                  <a:pt x="101677" y="81039"/>
                </a:lnTo>
                <a:lnTo>
                  <a:pt x="106375" y="76826"/>
                </a:lnTo>
                <a:lnTo>
                  <a:pt x="109507" y="73064"/>
                </a:lnTo>
                <a:lnTo>
                  <a:pt x="111594" y="69604"/>
                </a:lnTo>
                <a:lnTo>
                  <a:pt x="112987" y="66345"/>
                </a:lnTo>
                <a:lnTo>
                  <a:pt x="113914" y="63219"/>
                </a:lnTo>
                <a:lnTo>
                  <a:pt x="114533" y="60183"/>
                </a:lnTo>
                <a:lnTo>
                  <a:pt x="114945" y="57207"/>
                </a:lnTo>
                <a:lnTo>
                  <a:pt x="116173" y="54270"/>
                </a:lnTo>
                <a:lnTo>
                  <a:pt x="117944" y="51359"/>
                </a:lnTo>
                <a:lnTo>
                  <a:pt x="123079" y="44396"/>
                </a:lnTo>
                <a:lnTo>
                  <a:pt x="122547" y="41919"/>
                </a:lnTo>
                <a:lnTo>
                  <a:pt x="121241" y="38363"/>
                </a:lnTo>
                <a:lnTo>
                  <a:pt x="119418" y="34088"/>
                </a:lnTo>
                <a:lnTo>
                  <a:pt x="117249" y="30284"/>
                </a:lnTo>
                <a:lnTo>
                  <a:pt x="114851" y="26796"/>
                </a:lnTo>
                <a:lnTo>
                  <a:pt x="108710" y="18906"/>
                </a:lnTo>
                <a:lnTo>
                  <a:pt x="106301" y="18259"/>
                </a:lnTo>
                <a:lnTo>
                  <a:pt x="102789" y="17827"/>
                </a:lnTo>
                <a:lnTo>
                  <a:pt x="98544" y="17539"/>
                </a:lnTo>
                <a:lnTo>
                  <a:pt x="92856" y="17347"/>
                </a:lnTo>
                <a:lnTo>
                  <a:pt x="78916" y="17134"/>
                </a:lnTo>
                <a:lnTo>
                  <a:pt x="72150" y="18030"/>
                </a:lnTo>
                <a:lnTo>
                  <a:pt x="65736" y="19580"/>
                </a:lnTo>
                <a:lnTo>
                  <a:pt x="59554" y="21565"/>
                </a:lnTo>
                <a:lnTo>
                  <a:pt x="53527" y="23842"/>
                </a:lnTo>
                <a:lnTo>
                  <a:pt x="47605" y="26311"/>
                </a:lnTo>
                <a:lnTo>
                  <a:pt x="41752" y="28910"/>
                </a:lnTo>
                <a:lnTo>
                  <a:pt x="35944" y="32548"/>
                </a:lnTo>
                <a:lnTo>
                  <a:pt x="30168" y="36878"/>
                </a:lnTo>
                <a:lnTo>
                  <a:pt x="24412" y="41670"/>
                </a:lnTo>
                <a:lnTo>
                  <a:pt x="19622" y="45817"/>
                </a:lnTo>
                <a:lnTo>
                  <a:pt x="15476" y="49534"/>
                </a:lnTo>
                <a:lnTo>
                  <a:pt x="11761" y="52965"/>
                </a:lnTo>
                <a:lnTo>
                  <a:pt x="8330" y="57157"/>
                </a:lnTo>
                <a:lnTo>
                  <a:pt x="5091" y="61857"/>
                </a:lnTo>
                <a:lnTo>
                  <a:pt x="1979" y="66895"/>
                </a:lnTo>
                <a:lnTo>
                  <a:pt x="857" y="71206"/>
                </a:lnTo>
                <a:lnTo>
                  <a:pt x="1062" y="75033"/>
                </a:lnTo>
                <a:lnTo>
                  <a:pt x="2150" y="78536"/>
                </a:lnTo>
                <a:lnTo>
                  <a:pt x="3828" y="82777"/>
                </a:lnTo>
                <a:lnTo>
                  <a:pt x="5900" y="87509"/>
                </a:lnTo>
                <a:lnTo>
                  <a:pt x="8233" y="92569"/>
                </a:lnTo>
                <a:lnTo>
                  <a:pt x="12646" y="96894"/>
                </a:lnTo>
                <a:lnTo>
                  <a:pt x="18446" y="100731"/>
                </a:lnTo>
                <a:lnTo>
                  <a:pt x="25170" y="104241"/>
                </a:lnTo>
                <a:lnTo>
                  <a:pt x="32510" y="106581"/>
                </a:lnTo>
                <a:lnTo>
                  <a:pt x="40261" y="108141"/>
                </a:lnTo>
                <a:lnTo>
                  <a:pt x="48285" y="109181"/>
                </a:lnTo>
                <a:lnTo>
                  <a:pt x="56493" y="108922"/>
                </a:lnTo>
                <a:lnTo>
                  <a:pt x="64822" y="107797"/>
                </a:lnTo>
                <a:lnTo>
                  <a:pt x="73232" y="106094"/>
                </a:lnTo>
                <a:lnTo>
                  <a:pt x="81697" y="104006"/>
                </a:lnTo>
                <a:lnTo>
                  <a:pt x="90197" y="101662"/>
                </a:lnTo>
                <a:lnTo>
                  <a:pt x="98721" y="99147"/>
                </a:lnTo>
                <a:lnTo>
                  <a:pt x="105357" y="97470"/>
                </a:lnTo>
                <a:lnTo>
                  <a:pt x="110733" y="96352"/>
                </a:lnTo>
                <a:lnTo>
                  <a:pt x="115269" y="95607"/>
                </a:lnTo>
                <a:lnTo>
                  <a:pt x="120198" y="93205"/>
                </a:lnTo>
                <a:lnTo>
                  <a:pt x="125390" y="89698"/>
                </a:lnTo>
                <a:lnTo>
                  <a:pt x="130756" y="85456"/>
                </a:lnTo>
                <a:lnTo>
                  <a:pt x="134333" y="81675"/>
                </a:lnTo>
                <a:lnTo>
                  <a:pt x="136718" y="78202"/>
                </a:lnTo>
                <a:lnTo>
                  <a:pt x="138308" y="74934"/>
                </a:lnTo>
                <a:lnTo>
                  <a:pt x="140320" y="72756"/>
                </a:lnTo>
                <a:lnTo>
                  <a:pt x="142615" y="71303"/>
                </a:lnTo>
                <a:lnTo>
                  <a:pt x="145096" y="70335"/>
                </a:lnTo>
                <a:lnTo>
                  <a:pt x="147703" y="68737"/>
                </a:lnTo>
                <a:lnTo>
                  <a:pt x="150394" y="66720"/>
                </a:lnTo>
                <a:lnTo>
                  <a:pt x="153140" y="64422"/>
                </a:lnTo>
                <a:lnTo>
                  <a:pt x="154971" y="61937"/>
                </a:lnTo>
                <a:lnTo>
                  <a:pt x="156192" y="59329"/>
                </a:lnTo>
                <a:lnTo>
                  <a:pt x="157005" y="56637"/>
                </a:lnTo>
                <a:lnTo>
                  <a:pt x="154690" y="51032"/>
                </a:lnTo>
                <a:lnTo>
                  <a:pt x="150289" y="43486"/>
                </a:lnTo>
                <a:lnTo>
                  <a:pt x="144498" y="34646"/>
                </a:lnTo>
                <a:lnTo>
                  <a:pt x="138732" y="27799"/>
                </a:lnTo>
                <a:lnTo>
                  <a:pt x="132983" y="22282"/>
                </a:lnTo>
                <a:lnTo>
                  <a:pt x="127245" y="17652"/>
                </a:lnTo>
                <a:lnTo>
                  <a:pt x="120563" y="14565"/>
                </a:lnTo>
                <a:lnTo>
                  <a:pt x="113250" y="12507"/>
                </a:lnTo>
                <a:lnTo>
                  <a:pt x="105518" y="11135"/>
                </a:lnTo>
                <a:lnTo>
                  <a:pt x="98458" y="10220"/>
                </a:lnTo>
                <a:lnTo>
                  <a:pt x="91846" y="9611"/>
                </a:lnTo>
                <a:lnTo>
                  <a:pt x="85533" y="9204"/>
                </a:lnTo>
                <a:lnTo>
                  <a:pt x="80372" y="9885"/>
                </a:lnTo>
                <a:lnTo>
                  <a:pt x="75979" y="11292"/>
                </a:lnTo>
                <a:lnTo>
                  <a:pt x="72098" y="13183"/>
                </a:lnTo>
                <a:lnTo>
                  <a:pt x="68557" y="15396"/>
                </a:lnTo>
                <a:lnTo>
                  <a:pt x="65245" y="17823"/>
                </a:lnTo>
                <a:lnTo>
                  <a:pt x="57636" y="24012"/>
                </a:lnTo>
                <a:lnTo>
                  <a:pt x="56059" y="26425"/>
                </a:lnTo>
                <a:lnTo>
                  <a:pt x="54055" y="29939"/>
                </a:lnTo>
                <a:lnTo>
                  <a:pt x="51767" y="34187"/>
                </a:lnTo>
                <a:lnTo>
                  <a:pt x="50242" y="37971"/>
                </a:lnTo>
                <a:lnTo>
                  <a:pt x="49224" y="41446"/>
                </a:lnTo>
                <a:lnTo>
                  <a:pt x="48546" y="44715"/>
                </a:lnTo>
                <a:lnTo>
                  <a:pt x="49047" y="49752"/>
                </a:lnTo>
                <a:lnTo>
                  <a:pt x="50333" y="55968"/>
                </a:lnTo>
                <a:lnTo>
                  <a:pt x="54690" y="72822"/>
                </a:lnTo>
                <a:lnTo>
                  <a:pt x="56952" y="74206"/>
                </a:lnTo>
                <a:lnTo>
                  <a:pt x="60366" y="75127"/>
                </a:lnTo>
                <a:lnTo>
                  <a:pt x="64546" y="75741"/>
                </a:lnTo>
                <a:lnTo>
                  <a:pt x="68286" y="75199"/>
                </a:lnTo>
                <a:lnTo>
                  <a:pt x="71732" y="73885"/>
                </a:lnTo>
                <a:lnTo>
                  <a:pt x="79554" y="69482"/>
                </a:lnTo>
                <a:lnTo>
                  <a:pt x="82102" y="66263"/>
                </a:lnTo>
                <a:lnTo>
                  <a:pt x="85704" y="61260"/>
                </a:lnTo>
                <a:lnTo>
                  <a:pt x="90011" y="55068"/>
                </a:lnTo>
                <a:lnTo>
                  <a:pt x="92883" y="49986"/>
                </a:lnTo>
                <a:lnTo>
                  <a:pt x="94797" y="45646"/>
                </a:lnTo>
                <a:lnTo>
                  <a:pt x="96073" y="41801"/>
                </a:lnTo>
                <a:lnTo>
                  <a:pt x="97876" y="38284"/>
                </a:lnTo>
                <a:lnTo>
                  <a:pt x="100031" y="34987"/>
                </a:lnTo>
                <a:lnTo>
                  <a:pt x="102420" y="31837"/>
                </a:lnTo>
                <a:lnTo>
                  <a:pt x="104013" y="27832"/>
                </a:lnTo>
                <a:lnTo>
                  <a:pt x="105074" y="23256"/>
                </a:lnTo>
                <a:lnTo>
                  <a:pt x="105782" y="18302"/>
                </a:lnTo>
                <a:lnTo>
                  <a:pt x="105301" y="14046"/>
                </a:lnTo>
                <a:lnTo>
                  <a:pt x="104028" y="10256"/>
                </a:lnTo>
                <a:lnTo>
                  <a:pt x="102227" y="6776"/>
                </a:lnTo>
                <a:lnTo>
                  <a:pt x="100074" y="4457"/>
                </a:lnTo>
                <a:lnTo>
                  <a:pt x="97686" y="2911"/>
                </a:lnTo>
                <a:lnTo>
                  <a:pt x="95141" y="1880"/>
                </a:lnTo>
                <a:lnTo>
                  <a:pt x="92493" y="1193"/>
                </a:lnTo>
                <a:lnTo>
                  <a:pt x="89774" y="735"/>
                </a:lnTo>
                <a:lnTo>
                  <a:pt x="87009" y="429"/>
                </a:lnTo>
                <a:lnTo>
                  <a:pt x="84214" y="226"/>
                </a:lnTo>
                <a:lnTo>
                  <a:pt x="81398" y="90"/>
                </a:lnTo>
                <a:lnTo>
                  <a:pt x="78568" y="0"/>
                </a:lnTo>
                <a:lnTo>
                  <a:pt x="76681" y="892"/>
                </a:lnTo>
                <a:lnTo>
                  <a:pt x="75423" y="2439"/>
                </a:lnTo>
                <a:lnTo>
                  <a:pt x="74585" y="4423"/>
                </a:lnTo>
                <a:lnTo>
                  <a:pt x="73073" y="6698"/>
                </a:lnTo>
                <a:lnTo>
                  <a:pt x="71113" y="9168"/>
                </a:lnTo>
                <a:lnTo>
                  <a:pt x="68854" y="11766"/>
                </a:lnTo>
                <a:lnTo>
                  <a:pt x="67347" y="16356"/>
                </a:lnTo>
                <a:lnTo>
                  <a:pt x="66343" y="22274"/>
                </a:lnTo>
                <a:lnTo>
                  <a:pt x="64335" y="512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3"/>
          <p:cNvSpPr/>
          <p:nvPr/>
        </p:nvSpPr>
        <p:spPr>
          <a:xfrm>
            <a:off x="4933756" y="5377568"/>
            <a:ext cx="152595" cy="203130"/>
          </a:xfrm>
          <a:custGeom>
            <a:avLst/>
            <a:gdLst/>
            <a:ahLst/>
            <a:cxnLst/>
            <a:rect l="0" t="0" r="0" b="0"/>
            <a:pathLst>
              <a:path w="152595" h="203130">
                <a:moveTo>
                  <a:pt x="41151" y="203129"/>
                </a:moveTo>
                <a:lnTo>
                  <a:pt x="32049" y="198579"/>
                </a:lnTo>
                <a:lnTo>
                  <a:pt x="28416" y="196285"/>
                </a:lnTo>
                <a:lnTo>
                  <a:pt x="25041" y="193804"/>
                </a:lnTo>
                <a:lnTo>
                  <a:pt x="21838" y="191197"/>
                </a:lnTo>
                <a:lnTo>
                  <a:pt x="18751" y="187555"/>
                </a:lnTo>
                <a:lnTo>
                  <a:pt x="15740" y="183221"/>
                </a:lnTo>
                <a:lnTo>
                  <a:pt x="12780" y="178427"/>
                </a:lnTo>
                <a:lnTo>
                  <a:pt x="9855" y="171421"/>
                </a:lnTo>
                <a:lnTo>
                  <a:pt x="6952" y="162940"/>
                </a:lnTo>
                <a:lnTo>
                  <a:pt x="4064" y="153477"/>
                </a:lnTo>
                <a:lnTo>
                  <a:pt x="2139" y="141452"/>
                </a:lnTo>
                <a:lnTo>
                  <a:pt x="855" y="127721"/>
                </a:lnTo>
                <a:lnTo>
                  <a:pt x="0" y="112852"/>
                </a:lnTo>
                <a:lnTo>
                  <a:pt x="382" y="95319"/>
                </a:lnTo>
                <a:lnTo>
                  <a:pt x="1589" y="76011"/>
                </a:lnTo>
                <a:lnTo>
                  <a:pt x="3346" y="55519"/>
                </a:lnTo>
                <a:lnTo>
                  <a:pt x="5471" y="40905"/>
                </a:lnTo>
                <a:lnTo>
                  <a:pt x="7839" y="30209"/>
                </a:lnTo>
                <a:lnTo>
                  <a:pt x="10371" y="22127"/>
                </a:lnTo>
                <a:lnTo>
                  <a:pt x="13011" y="15786"/>
                </a:lnTo>
                <a:lnTo>
                  <a:pt x="15723" y="10606"/>
                </a:lnTo>
                <a:lnTo>
                  <a:pt x="18484" y="6200"/>
                </a:lnTo>
                <a:lnTo>
                  <a:pt x="21277" y="3263"/>
                </a:lnTo>
                <a:lnTo>
                  <a:pt x="24092" y="1306"/>
                </a:lnTo>
                <a:lnTo>
                  <a:pt x="26921" y="0"/>
                </a:lnTo>
                <a:lnTo>
                  <a:pt x="29760" y="82"/>
                </a:lnTo>
                <a:lnTo>
                  <a:pt x="32604" y="1089"/>
                </a:lnTo>
                <a:lnTo>
                  <a:pt x="35453" y="2714"/>
                </a:lnTo>
                <a:lnTo>
                  <a:pt x="38305" y="4749"/>
                </a:lnTo>
                <a:lnTo>
                  <a:pt x="41159" y="7058"/>
                </a:lnTo>
                <a:lnTo>
                  <a:pt x="44014" y="9550"/>
                </a:lnTo>
                <a:lnTo>
                  <a:pt x="45917" y="12164"/>
                </a:lnTo>
                <a:lnTo>
                  <a:pt x="48032" y="17608"/>
                </a:lnTo>
                <a:lnTo>
                  <a:pt x="50501" y="20393"/>
                </a:lnTo>
                <a:lnTo>
                  <a:pt x="54051" y="23203"/>
                </a:lnTo>
                <a:lnTo>
                  <a:pt x="58324" y="26028"/>
                </a:lnTo>
                <a:lnTo>
                  <a:pt x="61172" y="28865"/>
                </a:lnTo>
                <a:lnTo>
                  <a:pt x="63071" y="31708"/>
                </a:lnTo>
                <a:lnTo>
                  <a:pt x="66133" y="37407"/>
                </a:lnTo>
                <a:lnTo>
                  <a:pt x="70669" y="43115"/>
                </a:lnTo>
                <a:lnTo>
                  <a:pt x="73213" y="45971"/>
                </a:lnTo>
                <a:lnTo>
                  <a:pt x="78578" y="51683"/>
                </a:lnTo>
                <a:lnTo>
                  <a:pt x="82295" y="56446"/>
                </a:lnTo>
                <a:lnTo>
                  <a:pt x="86678" y="62478"/>
                </a:lnTo>
                <a:lnTo>
                  <a:pt x="91505" y="69356"/>
                </a:lnTo>
                <a:lnTo>
                  <a:pt x="95675" y="74895"/>
                </a:lnTo>
                <a:lnTo>
                  <a:pt x="99408" y="79539"/>
                </a:lnTo>
                <a:lnTo>
                  <a:pt x="102849" y="83588"/>
                </a:lnTo>
                <a:lnTo>
                  <a:pt x="107048" y="88193"/>
                </a:lnTo>
                <a:lnTo>
                  <a:pt x="123888" y="105738"/>
                </a:lnTo>
                <a:lnTo>
                  <a:pt x="125837" y="106769"/>
                </a:lnTo>
                <a:lnTo>
                  <a:pt x="130542" y="107915"/>
                </a:lnTo>
                <a:lnTo>
                  <a:pt x="133130" y="109173"/>
                </a:lnTo>
                <a:lnTo>
                  <a:pt x="135808" y="110964"/>
                </a:lnTo>
                <a:lnTo>
                  <a:pt x="152594" y="1174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4"/>
          <p:cNvSpPr/>
          <p:nvPr/>
        </p:nvSpPr>
        <p:spPr>
          <a:xfrm>
            <a:off x="4914900" y="5374957"/>
            <a:ext cx="180023" cy="180023"/>
          </a:xfrm>
          <a:custGeom>
            <a:avLst/>
            <a:gdLst/>
            <a:ahLst/>
            <a:cxnLst/>
            <a:rect l="0" t="0" r="0" b="0"/>
            <a:pathLst>
              <a:path w="180023" h="180023">
                <a:moveTo>
                  <a:pt x="0" y="180022"/>
                </a:moveTo>
                <a:lnTo>
                  <a:pt x="4550" y="170921"/>
                </a:lnTo>
                <a:lnTo>
                  <a:pt x="6843" y="167287"/>
                </a:lnTo>
                <a:lnTo>
                  <a:pt x="9325" y="163913"/>
                </a:lnTo>
                <a:lnTo>
                  <a:pt x="11931" y="160710"/>
                </a:lnTo>
                <a:lnTo>
                  <a:pt x="17479" y="154765"/>
                </a:lnTo>
                <a:lnTo>
                  <a:pt x="33803" y="137999"/>
                </a:lnTo>
                <a:lnTo>
                  <a:pt x="41585" y="131052"/>
                </a:lnTo>
                <a:lnTo>
                  <a:pt x="48679" y="125468"/>
                </a:lnTo>
                <a:lnTo>
                  <a:pt x="55312" y="120793"/>
                </a:lnTo>
                <a:lnTo>
                  <a:pt x="60687" y="115771"/>
                </a:lnTo>
                <a:lnTo>
                  <a:pt x="65223" y="110519"/>
                </a:lnTo>
                <a:lnTo>
                  <a:pt x="69200" y="105111"/>
                </a:lnTo>
                <a:lnTo>
                  <a:pt x="88858" y="81324"/>
                </a:lnTo>
                <a:lnTo>
                  <a:pt x="111882" y="54242"/>
                </a:lnTo>
                <a:lnTo>
                  <a:pt x="125290" y="39030"/>
                </a:lnTo>
                <a:lnTo>
                  <a:pt x="131152" y="33640"/>
                </a:lnTo>
                <a:lnTo>
                  <a:pt x="136964" y="29094"/>
                </a:lnTo>
                <a:lnTo>
                  <a:pt x="142744" y="25111"/>
                </a:lnTo>
                <a:lnTo>
                  <a:pt x="148502" y="21503"/>
                </a:lnTo>
                <a:lnTo>
                  <a:pt x="154247" y="18145"/>
                </a:lnTo>
                <a:lnTo>
                  <a:pt x="159981" y="14954"/>
                </a:lnTo>
                <a:lnTo>
                  <a:pt x="163804" y="11875"/>
                </a:lnTo>
                <a:lnTo>
                  <a:pt x="166352" y="8869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5"/>
          <p:cNvSpPr/>
          <p:nvPr/>
        </p:nvSpPr>
        <p:spPr>
          <a:xfrm>
            <a:off x="5257800" y="5032565"/>
            <a:ext cx="166757" cy="188088"/>
          </a:xfrm>
          <a:custGeom>
            <a:avLst/>
            <a:gdLst/>
            <a:ahLst/>
            <a:cxnLst/>
            <a:rect l="0" t="0" r="0" b="0"/>
            <a:pathLst>
              <a:path w="166757" h="188088">
                <a:moveTo>
                  <a:pt x="0" y="76645"/>
                </a:moveTo>
                <a:lnTo>
                  <a:pt x="28619" y="105264"/>
                </a:lnTo>
                <a:lnTo>
                  <a:pt x="30508" y="108106"/>
                </a:lnTo>
                <a:lnTo>
                  <a:pt x="32610" y="113805"/>
                </a:lnTo>
                <a:lnTo>
                  <a:pt x="36083" y="119513"/>
                </a:lnTo>
                <a:lnTo>
                  <a:pt x="38343" y="122369"/>
                </a:lnTo>
                <a:lnTo>
                  <a:pt x="39849" y="125225"/>
                </a:lnTo>
                <a:lnTo>
                  <a:pt x="41523" y="130938"/>
                </a:lnTo>
                <a:lnTo>
                  <a:pt x="44807" y="136653"/>
                </a:lnTo>
                <a:lnTo>
                  <a:pt x="49441" y="142367"/>
                </a:lnTo>
                <a:lnTo>
                  <a:pt x="52011" y="145225"/>
                </a:lnTo>
                <a:lnTo>
                  <a:pt x="54676" y="148082"/>
                </a:lnTo>
                <a:lnTo>
                  <a:pt x="57406" y="149987"/>
                </a:lnTo>
                <a:lnTo>
                  <a:pt x="60178" y="151257"/>
                </a:lnTo>
                <a:lnTo>
                  <a:pt x="62978" y="152104"/>
                </a:lnTo>
                <a:lnTo>
                  <a:pt x="63893" y="152668"/>
                </a:lnTo>
                <a:lnTo>
                  <a:pt x="63550" y="153045"/>
                </a:lnTo>
                <a:lnTo>
                  <a:pt x="62369" y="153295"/>
                </a:lnTo>
                <a:lnTo>
                  <a:pt x="60629" y="152510"/>
                </a:lnTo>
                <a:lnTo>
                  <a:pt x="56156" y="149098"/>
                </a:lnTo>
                <a:lnTo>
                  <a:pt x="52833" y="146372"/>
                </a:lnTo>
                <a:lnTo>
                  <a:pt x="50462" y="145037"/>
                </a:lnTo>
                <a:lnTo>
                  <a:pt x="42747" y="141014"/>
                </a:lnTo>
                <a:lnTo>
                  <a:pt x="38975" y="138607"/>
                </a:lnTo>
                <a:lnTo>
                  <a:pt x="35509" y="136051"/>
                </a:lnTo>
                <a:lnTo>
                  <a:pt x="32245" y="133394"/>
                </a:lnTo>
                <a:lnTo>
                  <a:pt x="29116" y="130670"/>
                </a:lnTo>
                <a:lnTo>
                  <a:pt x="26078" y="127902"/>
                </a:lnTo>
                <a:lnTo>
                  <a:pt x="20163" y="122285"/>
                </a:lnTo>
                <a:lnTo>
                  <a:pt x="14358" y="116615"/>
                </a:lnTo>
                <a:lnTo>
                  <a:pt x="12430" y="113769"/>
                </a:lnTo>
                <a:lnTo>
                  <a:pt x="10286" y="108067"/>
                </a:lnTo>
                <a:lnTo>
                  <a:pt x="9715" y="104260"/>
                </a:lnTo>
                <a:lnTo>
                  <a:pt x="9334" y="99818"/>
                </a:lnTo>
                <a:lnTo>
                  <a:pt x="9080" y="94951"/>
                </a:lnTo>
                <a:lnTo>
                  <a:pt x="8798" y="79383"/>
                </a:lnTo>
                <a:lnTo>
                  <a:pt x="8723" y="69897"/>
                </a:lnTo>
                <a:lnTo>
                  <a:pt x="9625" y="61669"/>
                </a:lnTo>
                <a:lnTo>
                  <a:pt x="11179" y="54278"/>
                </a:lnTo>
                <a:lnTo>
                  <a:pt x="13167" y="47447"/>
                </a:lnTo>
                <a:lnTo>
                  <a:pt x="15445" y="41939"/>
                </a:lnTo>
                <a:lnTo>
                  <a:pt x="17917" y="37315"/>
                </a:lnTo>
                <a:lnTo>
                  <a:pt x="20517" y="33280"/>
                </a:lnTo>
                <a:lnTo>
                  <a:pt x="23203" y="29638"/>
                </a:lnTo>
                <a:lnTo>
                  <a:pt x="25946" y="26257"/>
                </a:lnTo>
                <a:lnTo>
                  <a:pt x="28727" y="23050"/>
                </a:lnTo>
                <a:lnTo>
                  <a:pt x="31534" y="19960"/>
                </a:lnTo>
                <a:lnTo>
                  <a:pt x="37192" y="13987"/>
                </a:lnTo>
                <a:lnTo>
                  <a:pt x="45733" y="5268"/>
                </a:lnTo>
                <a:lnTo>
                  <a:pt x="48586" y="3343"/>
                </a:lnTo>
                <a:lnTo>
                  <a:pt x="51441" y="2059"/>
                </a:lnTo>
                <a:lnTo>
                  <a:pt x="54296" y="1204"/>
                </a:lnTo>
                <a:lnTo>
                  <a:pt x="58104" y="633"/>
                </a:lnTo>
                <a:lnTo>
                  <a:pt x="62549" y="253"/>
                </a:lnTo>
                <a:lnTo>
                  <a:pt x="67416" y="0"/>
                </a:lnTo>
                <a:lnTo>
                  <a:pt x="71614" y="783"/>
                </a:lnTo>
                <a:lnTo>
                  <a:pt x="75365" y="2258"/>
                </a:lnTo>
                <a:lnTo>
                  <a:pt x="78818" y="4193"/>
                </a:lnTo>
                <a:lnTo>
                  <a:pt x="82073" y="5484"/>
                </a:lnTo>
                <a:lnTo>
                  <a:pt x="85195" y="6344"/>
                </a:lnTo>
                <a:lnTo>
                  <a:pt x="88229" y="6918"/>
                </a:lnTo>
                <a:lnTo>
                  <a:pt x="90252" y="8252"/>
                </a:lnTo>
                <a:lnTo>
                  <a:pt x="91600" y="10095"/>
                </a:lnTo>
                <a:lnTo>
                  <a:pt x="93099" y="14682"/>
                </a:lnTo>
                <a:lnTo>
                  <a:pt x="93764" y="19896"/>
                </a:lnTo>
                <a:lnTo>
                  <a:pt x="93942" y="24524"/>
                </a:lnTo>
                <a:lnTo>
                  <a:pt x="94139" y="37288"/>
                </a:lnTo>
                <a:lnTo>
                  <a:pt x="93240" y="43739"/>
                </a:lnTo>
                <a:lnTo>
                  <a:pt x="91687" y="49945"/>
                </a:lnTo>
                <a:lnTo>
                  <a:pt x="89699" y="55988"/>
                </a:lnTo>
                <a:lnTo>
                  <a:pt x="86469" y="63826"/>
                </a:lnTo>
                <a:lnTo>
                  <a:pt x="82412" y="72861"/>
                </a:lnTo>
                <a:lnTo>
                  <a:pt x="77801" y="82695"/>
                </a:lnTo>
                <a:lnTo>
                  <a:pt x="74727" y="90203"/>
                </a:lnTo>
                <a:lnTo>
                  <a:pt x="72678" y="96161"/>
                </a:lnTo>
                <a:lnTo>
                  <a:pt x="71312" y="101085"/>
                </a:lnTo>
                <a:lnTo>
                  <a:pt x="69449" y="104369"/>
                </a:lnTo>
                <a:lnTo>
                  <a:pt x="67254" y="106557"/>
                </a:lnTo>
                <a:lnTo>
                  <a:pt x="64839" y="108016"/>
                </a:lnTo>
                <a:lnTo>
                  <a:pt x="62275" y="108989"/>
                </a:lnTo>
                <a:lnTo>
                  <a:pt x="59614" y="109638"/>
                </a:lnTo>
                <a:lnTo>
                  <a:pt x="56888" y="110070"/>
                </a:lnTo>
                <a:lnTo>
                  <a:pt x="54118" y="111311"/>
                </a:lnTo>
                <a:lnTo>
                  <a:pt x="51318" y="113090"/>
                </a:lnTo>
                <a:lnTo>
                  <a:pt x="48500" y="115229"/>
                </a:lnTo>
                <a:lnTo>
                  <a:pt x="47573" y="115703"/>
                </a:lnTo>
                <a:lnTo>
                  <a:pt x="47907" y="115066"/>
                </a:lnTo>
                <a:lnTo>
                  <a:pt x="52930" y="109619"/>
                </a:lnTo>
                <a:lnTo>
                  <a:pt x="55289" y="107200"/>
                </a:lnTo>
                <a:lnTo>
                  <a:pt x="57814" y="105587"/>
                </a:lnTo>
                <a:lnTo>
                  <a:pt x="60450" y="104512"/>
                </a:lnTo>
                <a:lnTo>
                  <a:pt x="63160" y="103796"/>
                </a:lnTo>
                <a:lnTo>
                  <a:pt x="65919" y="101413"/>
                </a:lnTo>
                <a:lnTo>
                  <a:pt x="68711" y="97919"/>
                </a:lnTo>
                <a:lnTo>
                  <a:pt x="71525" y="93685"/>
                </a:lnTo>
                <a:lnTo>
                  <a:pt x="76258" y="88958"/>
                </a:lnTo>
                <a:lnTo>
                  <a:pt x="82271" y="83900"/>
                </a:lnTo>
                <a:lnTo>
                  <a:pt x="89137" y="78624"/>
                </a:lnTo>
                <a:lnTo>
                  <a:pt x="95620" y="74155"/>
                </a:lnTo>
                <a:lnTo>
                  <a:pt x="101846" y="70222"/>
                </a:lnTo>
                <a:lnTo>
                  <a:pt x="107902" y="66648"/>
                </a:lnTo>
                <a:lnTo>
                  <a:pt x="112892" y="64265"/>
                </a:lnTo>
                <a:lnTo>
                  <a:pt x="117171" y="62677"/>
                </a:lnTo>
                <a:lnTo>
                  <a:pt x="120977" y="61618"/>
                </a:lnTo>
                <a:lnTo>
                  <a:pt x="124466" y="61864"/>
                </a:lnTo>
                <a:lnTo>
                  <a:pt x="127744" y="62981"/>
                </a:lnTo>
                <a:lnTo>
                  <a:pt x="130883" y="64678"/>
                </a:lnTo>
                <a:lnTo>
                  <a:pt x="133927" y="65809"/>
                </a:lnTo>
                <a:lnTo>
                  <a:pt x="136910" y="66564"/>
                </a:lnTo>
                <a:lnTo>
                  <a:pt x="139851" y="67067"/>
                </a:lnTo>
                <a:lnTo>
                  <a:pt x="141811" y="68354"/>
                </a:lnTo>
                <a:lnTo>
                  <a:pt x="143118" y="70166"/>
                </a:lnTo>
                <a:lnTo>
                  <a:pt x="143990" y="72325"/>
                </a:lnTo>
                <a:lnTo>
                  <a:pt x="147498" y="77265"/>
                </a:lnTo>
                <a:lnTo>
                  <a:pt x="149767" y="79916"/>
                </a:lnTo>
                <a:lnTo>
                  <a:pt x="152231" y="83588"/>
                </a:lnTo>
                <a:lnTo>
                  <a:pt x="154828" y="87941"/>
                </a:lnTo>
                <a:lnTo>
                  <a:pt x="157511" y="92748"/>
                </a:lnTo>
                <a:lnTo>
                  <a:pt x="160252" y="96906"/>
                </a:lnTo>
                <a:lnTo>
                  <a:pt x="163032" y="100629"/>
                </a:lnTo>
                <a:lnTo>
                  <a:pt x="165838" y="104064"/>
                </a:lnTo>
                <a:lnTo>
                  <a:pt x="166756" y="107307"/>
                </a:lnTo>
                <a:lnTo>
                  <a:pt x="166416" y="110421"/>
                </a:lnTo>
                <a:lnTo>
                  <a:pt x="165236" y="113450"/>
                </a:lnTo>
                <a:lnTo>
                  <a:pt x="164450" y="116422"/>
                </a:lnTo>
                <a:lnTo>
                  <a:pt x="163576" y="122263"/>
                </a:lnTo>
                <a:lnTo>
                  <a:pt x="163188" y="128035"/>
                </a:lnTo>
                <a:lnTo>
                  <a:pt x="163084" y="130907"/>
                </a:lnTo>
                <a:lnTo>
                  <a:pt x="162063" y="134727"/>
                </a:lnTo>
                <a:lnTo>
                  <a:pt x="160429" y="139179"/>
                </a:lnTo>
                <a:lnTo>
                  <a:pt x="158388" y="144051"/>
                </a:lnTo>
                <a:lnTo>
                  <a:pt x="157027" y="148252"/>
                </a:lnTo>
                <a:lnTo>
                  <a:pt x="156119" y="152006"/>
                </a:lnTo>
                <a:lnTo>
                  <a:pt x="155514" y="155460"/>
                </a:lnTo>
                <a:lnTo>
                  <a:pt x="154159" y="157764"/>
                </a:lnTo>
                <a:lnTo>
                  <a:pt x="152302" y="159299"/>
                </a:lnTo>
                <a:lnTo>
                  <a:pt x="150112" y="160323"/>
                </a:lnTo>
                <a:lnTo>
                  <a:pt x="145139" y="164000"/>
                </a:lnTo>
                <a:lnTo>
                  <a:pt x="142479" y="166314"/>
                </a:lnTo>
                <a:lnTo>
                  <a:pt x="139754" y="167857"/>
                </a:lnTo>
                <a:lnTo>
                  <a:pt x="136984" y="168885"/>
                </a:lnTo>
                <a:lnTo>
                  <a:pt x="134185" y="169571"/>
                </a:lnTo>
                <a:lnTo>
                  <a:pt x="131366" y="170028"/>
                </a:lnTo>
                <a:lnTo>
                  <a:pt x="128535" y="170332"/>
                </a:lnTo>
                <a:lnTo>
                  <a:pt x="125695" y="170536"/>
                </a:lnTo>
                <a:lnTo>
                  <a:pt x="122849" y="171624"/>
                </a:lnTo>
                <a:lnTo>
                  <a:pt x="119999" y="173302"/>
                </a:lnTo>
                <a:lnTo>
                  <a:pt x="117147" y="175373"/>
                </a:lnTo>
                <a:lnTo>
                  <a:pt x="113340" y="176753"/>
                </a:lnTo>
                <a:lnTo>
                  <a:pt x="108898" y="177674"/>
                </a:lnTo>
                <a:lnTo>
                  <a:pt x="104030" y="178288"/>
                </a:lnTo>
                <a:lnTo>
                  <a:pt x="99834" y="178696"/>
                </a:lnTo>
                <a:lnTo>
                  <a:pt x="96083" y="178969"/>
                </a:lnTo>
                <a:lnTo>
                  <a:pt x="85725" y="1880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6"/>
          <p:cNvSpPr/>
          <p:nvPr/>
        </p:nvSpPr>
        <p:spPr>
          <a:xfrm>
            <a:off x="6665008" y="4894897"/>
            <a:ext cx="195850" cy="93866"/>
          </a:xfrm>
          <a:custGeom>
            <a:avLst/>
            <a:gdLst/>
            <a:ahLst/>
            <a:cxnLst/>
            <a:rect l="0" t="0" r="0" b="0"/>
            <a:pathLst>
              <a:path w="195850" h="93866">
                <a:moveTo>
                  <a:pt x="101551" y="0"/>
                </a:moveTo>
                <a:lnTo>
                  <a:pt x="39088" y="0"/>
                </a:lnTo>
                <a:lnTo>
                  <a:pt x="35145" y="953"/>
                </a:lnTo>
                <a:lnTo>
                  <a:pt x="30610" y="2540"/>
                </a:lnTo>
                <a:lnTo>
                  <a:pt x="25682" y="4551"/>
                </a:lnTo>
                <a:lnTo>
                  <a:pt x="22397" y="6844"/>
                </a:lnTo>
                <a:lnTo>
                  <a:pt x="20207" y="9325"/>
                </a:lnTo>
                <a:lnTo>
                  <a:pt x="18746" y="11932"/>
                </a:lnTo>
                <a:lnTo>
                  <a:pt x="16821" y="14622"/>
                </a:lnTo>
                <a:lnTo>
                  <a:pt x="14585" y="17368"/>
                </a:lnTo>
                <a:lnTo>
                  <a:pt x="12141" y="20151"/>
                </a:lnTo>
                <a:lnTo>
                  <a:pt x="10512" y="22959"/>
                </a:lnTo>
                <a:lnTo>
                  <a:pt x="9426" y="25784"/>
                </a:lnTo>
                <a:lnTo>
                  <a:pt x="8702" y="28619"/>
                </a:lnTo>
                <a:lnTo>
                  <a:pt x="7267" y="30509"/>
                </a:lnTo>
                <a:lnTo>
                  <a:pt x="5358" y="31770"/>
                </a:lnTo>
                <a:lnTo>
                  <a:pt x="3132" y="32610"/>
                </a:lnTo>
                <a:lnTo>
                  <a:pt x="1649" y="36028"/>
                </a:lnTo>
                <a:lnTo>
                  <a:pt x="660" y="41163"/>
                </a:lnTo>
                <a:lnTo>
                  <a:pt x="0" y="47445"/>
                </a:lnTo>
                <a:lnTo>
                  <a:pt x="513" y="52585"/>
                </a:lnTo>
                <a:lnTo>
                  <a:pt x="1808" y="56964"/>
                </a:lnTo>
                <a:lnTo>
                  <a:pt x="5786" y="65323"/>
                </a:lnTo>
                <a:lnTo>
                  <a:pt x="10729" y="75387"/>
                </a:lnTo>
                <a:lnTo>
                  <a:pt x="13381" y="78833"/>
                </a:lnTo>
                <a:lnTo>
                  <a:pt x="16102" y="81131"/>
                </a:lnTo>
                <a:lnTo>
                  <a:pt x="18867" y="82662"/>
                </a:lnTo>
                <a:lnTo>
                  <a:pt x="31862" y="89368"/>
                </a:lnTo>
                <a:lnTo>
                  <a:pt x="36042" y="91011"/>
                </a:lnTo>
                <a:lnTo>
                  <a:pt x="39781" y="92107"/>
                </a:lnTo>
                <a:lnTo>
                  <a:pt x="43226" y="92837"/>
                </a:lnTo>
                <a:lnTo>
                  <a:pt x="46476" y="93324"/>
                </a:lnTo>
                <a:lnTo>
                  <a:pt x="49594" y="93649"/>
                </a:lnTo>
                <a:lnTo>
                  <a:pt x="52626" y="93865"/>
                </a:lnTo>
                <a:lnTo>
                  <a:pt x="56553" y="93057"/>
                </a:lnTo>
                <a:lnTo>
                  <a:pt x="61075" y="91565"/>
                </a:lnTo>
                <a:lnTo>
                  <a:pt x="65995" y="89618"/>
                </a:lnTo>
                <a:lnTo>
                  <a:pt x="71180" y="87368"/>
                </a:lnTo>
                <a:lnTo>
                  <a:pt x="82021" y="82328"/>
                </a:lnTo>
                <a:lnTo>
                  <a:pt x="93294" y="75840"/>
                </a:lnTo>
                <a:lnTo>
                  <a:pt x="126139" y="55932"/>
                </a:lnTo>
                <a:lnTo>
                  <a:pt x="138898" y="47766"/>
                </a:lnTo>
                <a:lnTo>
                  <a:pt x="148356" y="41369"/>
                </a:lnTo>
                <a:lnTo>
                  <a:pt x="155615" y="36152"/>
                </a:lnTo>
                <a:lnTo>
                  <a:pt x="161407" y="32674"/>
                </a:lnTo>
                <a:lnTo>
                  <a:pt x="166220" y="30355"/>
                </a:lnTo>
                <a:lnTo>
                  <a:pt x="170381" y="28809"/>
                </a:lnTo>
                <a:lnTo>
                  <a:pt x="174108" y="26826"/>
                </a:lnTo>
                <a:lnTo>
                  <a:pt x="177545" y="24552"/>
                </a:lnTo>
                <a:lnTo>
                  <a:pt x="180789" y="22083"/>
                </a:lnTo>
                <a:lnTo>
                  <a:pt x="183904" y="19484"/>
                </a:lnTo>
                <a:lnTo>
                  <a:pt x="186933" y="16800"/>
                </a:lnTo>
                <a:lnTo>
                  <a:pt x="195849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7"/>
          <p:cNvSpPr/>
          <p:nvPr/>
        </p:nvSpPr>
        <p:spPr>
          <a:xfrm>
            <a:off x="6097904" y="5263515"/>
            <a:ext cx="111444" cy="120015"/>
          </a:xfrm>
          <a:custGeom>
            <a:avLst/>
            <a:gdLst/>
            <a:ahLst/>
            <a:cxnLst/>
            <a:rect l="0" t="0" r="0" b="0"/>
            <a:pathLst>
              <a:path w="111444" h="120015">
                <a:moveTo>
                  <a:pt x="0" y="0"/>
                </a:moveTo>
                <a:lnTo>
                  <a:pt x="37183" y="37182"/>
                </a:lnTo>
                <a:lnTo>
                  <a:pt x="40982" y="41933"/>
                </a:lnTo>
                <a:lnTo>
                  <a:pt x="45419" y="47958"/>
                </a:lnTo>
                <a:lnTo>
                  <a:pt x="50282" y="54832"/>
                </a:lnTo>
                <a:lnTo>
                  <a:pt x="55429" y="61319"/>
                </a:lnTo>
                <a:lnTo>
                  <a:pt x="60765" y="67549"/>
                </a:lnTo>
                <a:lnTo>
                  <a:pt x="66228" y="73608"/>
                </a:lnTo>
                <a:lnTo>
                  <a:pt x="71775" y="80504"/>
                </a:lnTo>
                <a:lnTo>
                  <a:pt x="77377" y="87959"/>
                </a:lnTo>
                <a:lnTo>
                  <a:pt x="83017" y="95787"/>
                </a:lnTo>
                <a:lnTo>
                  <a:pt x="87730" y="101958"/>
                </a:lnTo>
                <a:lnTo>
                  <a:pt x="91825" y="107025"/>
                </a:lnTo>
                <a:lnTo>
                  <a:pt x="111443" y="1200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8"/>
          <p:cNvSpPr/>
          <p:nvPr/>
        </p:nvSpPr>
        <p:spPr>
          <a:xfrm>
            <a:off x="6083143" y="5203644"/>
            <a:ext cx="168207" cy="171314"/>
          </a:xfrm>
          <a:custGeom>
            <a:avLst/>
            <a:gdLst/>
            <a:ahLst/>
            <a:cxnLst/>
            <a:rect l="0" t="0" r="0" b="0"/>
            <a:pathLst>
              <a:path w="168207" h="171314">
                <a:moveTo>
                  <a:pt x="14761" y="102733"/>
                </a:moveTo>
                <a:lnTo>
                  <a:pt x="5660" y="98183"/>
                </a:lnTo>
                <a:lnTo>
                  <a:pt x="2978" y="95889"/>
                </a:lnTo>
                <a:lnTo>
                  <a:pt x="1191" y="93408"/>
                </a:lnTo>
                <a:lnTo>
                  <a:pt x="0" y="90801"/>
                </a:lnTo>
                <a:lnTo>
                  <a:pt x="158" y="85254"/>
                </a:lnTo>
                <a:lnTo>
                  <a:pt x="1216" y="77745"/>
                </a:lnTo>
                <a:lnTo>
                  <a:pt x="2874" y="68930"/>
                </a:lnTo>
                <a:lnTo>
                  <a:pt x="4931" y="62100"/>
                </a:lnTo>
                <a:lnTo>
                  <a:pt x="7255" y="56594"/>
                </a:lnTo>
                <a:lnTo>
                  <a:pt x="9757" y="51972"/>
                </a:lnTo>
                <a:lnTo>
                  <a:pt x="12378" y="47937"/>
                </a:lnTo>
                <a:lnTo>
                  <a:pt x="15078" y="44295"/>
                </a:lnTo>
                <a:lnTo>
                  <a:pt x="17830" y="40914"/>
                </a:lnTo>
                <a:lnTo>
                  <a:pt x="21570" y="35803"/>
                </a:lnTo>
                <a:lnTo>
                  <a:pt x="30805" y="22504"/>
                </a:lnTo>
                <a:lnTo>
                  <a:pt x="35935" y="17814"/>
                </a:lnTo>
                <a:lnTo>
                  <a:pt x="41260" y="14688"/>
                </a:lnTo>
                <a:lnTo>
                  <a:pt x="46714" y="12604"/>
                </a:lnTo>
                <a:lnTo>
                  <a:pt x="51303" y="10262"/>
                </a:lnTo>
                <a:lnTo>
                  <a:pt x="55316" y="7748"/>
                </a:lnTo>
                <a:lnTo>
                  <a:pt x="58942" y="5120"/>
                </a:lnTo>
                <a:lnTo>
                  <a:pt x="62313" y="3368"/>
                </a:lnTo>
                <a:lnTo>
                  <a:pt x="65513" y="2199"/>
                </a:lnTo>
                <a:lnTo>
                  <a:pt x="68598" y="1421"/>
                </a:lnTo>
                <a:lnTo>
                  <a:pt x="72560" y="901"/>
                </a:lnTo>
                <a:lnTo>
                  <a:pt x="77106" y="555"/>
                </a:lnTo>
                <a:lnTo>
                  <a:pt x="86286" y="171"/>
                </a:lnTo>
                <a:lnTo>
                  <a:pt x="93540" y="0"/>
                </a:lnTo>
                <a:lnTo>
                  <a:pt x="98713" y="907"/>
                </a:lnTo>
                <a:lnTo>
                  <a:pt x="105019" y="2464"/>
                </a:lnTo>
                <a:lnTo>
                  <a:pt x="112081" y="4454"/>
                </a:lnTo>
                <a:lnTo>
                  <a:pt x="117741" y="6734"/>
                </a:lnTo>
                <a:lnTo>
                  <a:pt x="122467" y="9206"/>
                </a:lnTo>
                <a:lnTo>
                  <a:pt x="126570" y="11807"/>
                </a:lnTo>
                <a:lnTo>
                  <a:pt x="130258" y="13541"/>
                </a:lnTo>
                <a:lnTo>
                  <a:pt x="133669" y="14697"/>
                </a:lnTo>
                <a:lnTo>
                  <a:pt x="136895" y="15467"/>
                </a:lnTo>
                <a:lnTo>
                  <a:pt x="140000" y="17886"/>
                </a:lnTo>
                <a:lnTo>
                  <a:pt x="143021" y="21403"/>
                </a:lnTo>
                <a:lnTo>
                  <a:pt x="145988" y="25653"/>
                </a:lnTo>
                <a:lnTo>
                  <a:pt x="149871" y="32297"/>
                </a:lnTo>
                <a:lnTo>
                  <a:pt x="154365" y="40535"/>
                </a:lnTo>
                <a:lnTo>
                  <a:pt x="159265" y="49838"/>
                </a:lnTo>
                <a:lnTo>
                  <a:pt x="162533" y="57944"/>
                </a:lnTo>
                <a:lnTo>
                  <a:pt x="164711" y="65254"/>
                </a:lnTo>
                <a:lnTo>
                  <a:pt x="166163" y="72032"/>
                </a:lnTo>
                <a:lnTo>
                  <a:pt x="167130" y="79408"/>
                </a:lnTo>
                <a:lnTo>
                  <a:pt x="167776" y="87183"/>
                </a:lnTo>
                <a:lnTo>
                  <a:pt x="168206" y="95224"/>
                </a:lnTo>
                <a:lnTo>
                  <a:pt x="167540" y="102490"/>
                </a:lnTo>
                <a:lnTo>
                  <a:pt x="166144" y="109238"/>
                </a:lnTo>
                <a:lnTo>
                  <a:pt x="164261" y="115642"/>
                </a:lnTo>
                <a:lnTo>
                  <a:pt x="162053" y="120864"/>
                </a:lnTo>
                <a:lnTo>
                  <a:pt x="159628" y="125298"/>
                </a:lnTo>
                <a:lnTo>
                  <a:pt x="157059" y="129207"/>
                </a:lnTo>
                <a:lnTo>
                  <a:pt x="153441" y="133717"/>
                </a:lnTo>
                <a:lnTo>
                  <a:pt x="149125" y="138629"/>
                </a:lnTo>
                <a:lnTo>
                  <a:pt x="144342" y="143809"/>
                </a:lnTo>
                <a:lnTo>
                  <a:pt x="138296" y="148214"/>
                </a:lnTo>
                <a:lnTo>
                  <a:pt x="131408" y="152104"/>
                </a:lnTo>
                <a:lnTo>
                  <a:pt x="91914" y="171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9"/>
          <p:cNvSpPr/>
          <p:nvPr/>
        </p:nvSpPr>
        <p:spPr>
          <a:xfrm>
            <a:off x="6089332" y="4363402"/>
            <a:ext cx="188596" cy="85710"/>
          </a:xfrm>
          <a:custGeom>
            <a:avLst/>
            <a:gdLst/>
            <a:ahLst/>
            <a:cxnLst/>
            <a:rect l="0" t="0" r="0" b="0"/>
            <a:pathLst>
              <a:path w="188596" h="85710">
                <a:moveTo>
                  <a:pt x="0" y="0"/>
                </a:moveTo>
                <a:lnTo>
                  <a:pt x="9102" y="9102"/>
                </a:lnTo>
                <a:lnTo>
                  <a:pt x="13688" y="14640"/>
                </a:lnTo>
                <a:lnTo>
                  <a:pt x="18650" y="21190"/>
                </a:lnTo>
                <a:lnTo>
                  <a:pt x="23864" y="28414"/>
                </a:lnTo>
                <a:lnTo>
                  <a:pt x="28292" y="34183"/>
                </a:lnTo>
                <a:lnTo>
                  <a:pt x="32196" y="38981"/>
                </a:lnTo>
                <a:lnTo>
                  <a:pt x="35752" y="43132"/>
                </a:lnTo>
                <a:lnTo>
                  <a:pt x="38122" y="46853"/>
                </a:lnTo>
                <a:lnTo>
                  <a:pt x="39702" y="50285"/>
                </a:lnTo>
                <a:lnTo>
                  <a:pt x="40755" y="53526"/>
                </a:lnTo>
                <a:lnTo>
                  <a:pt x="42410" y="57591"/>
                </a:lnTo>
                <a:lnTo>
                  <a:pt x="44466" y="62207"/>
                </a:lnTo>
                <a:lnTo>
                  <a:pt x="46789" y="67189"/>
                </a:lnTo>
                <a:lnTo>
                  <a:pt x="49290" y="71462"/>
                </a:lnTo>
                <a:lnTo>
                  <a:pt x="51910" y="75264"/>
                </a:lnTo>
                <a:lnTo>
                  <a:pt x="54610" y="78751"/>
                </a:lnTo>
                <a:lnTo>
                  <a:pt x="57362" y="81076"/>
                </a:lnTo>
                <a:lnTo>
                  <a:pt x="60148" y="82625"/>
                </a:lnTo>
                <a:lnTo>
                  <a:pt x="62959" y="83659"/>
                </a:lnTo>
                <a:lnTo>
                  <a:pt x="66738" y="84347"/>
                </a:lnTo>
                <a:lnTo>
                  <a:pt x="71162" y="84807"/>
                </a:lnTo>
                <a:lnTo>
                  <a:pt x="82848" y="85543"/>
                </a:lnTo>
                <a:lnTo>
                  <a:pt x="86987" y="85645"/>
                </a:lnTo>
                <a:lnTo>
                  <a:pt x="97405" y="85709"/>
                </a:lnTo>
                <a:lnTo>
                  <a:pt x="100178" y="84762"/>
                </a:lnTo>
                <a:lnTo>
                  <a:pt x="102981" y="83178"/>
                </a:lnTo>
                <a:lnTo>
                  <a:pt x="105801" y="81170"/>
                </a:lnTo>
                <a:lnTo>
                  <a:pt x="108635" y="78878"/>
                </a:lnTo>
                <a:lnTo>
                  <a:pt x="111475" y="76398"/>
                </a:lnTo>
                <a:lnTo>
                  <a:pt x="114322" y="73793"/>
                </a:lnTo>
                <a:lnTo>
                  <a:pt x="120025" y="68357"/>
                </a:lnTo>
                <a:lnTo>
                  <a:pt x="122879" y="65574"/>
                </a:lnTo>
                <a:lnTo>
                  <a:pt x="129544" y="59908"/>
                </a:lnTo>
                <a:lnTo>
                  <a:pt x="157870" y="36589"/>
                </a:lnTo>
                <a:lnTo>
                  <a:pt x="164301" y="31060"/>
                </a:lnTo>
                <a:lnTo>
                  <a:pt x="169542" y="26422"/>
                </a:lnTo>
                <a:lnTo>
                  <a:pt x="173988" y="23330"/>
                </a:lnTo>
                <a:lnTo>
                  <a:pt x="177904" y="21268"/>
                </a:lnTo>
                <a:lnTo>
                  <a:pt x="188595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0"/>
          <p:cNvSpPr/>
          <p:nvPr/>
        </p:nvSpPr>
        <p:spPr>
          <a:xfrm>
            <a:off x="6115050" y="4320540"/>
            <a:ext cx="102871" cy="94298"/>
          </a:xfrm>
          <a:custGeom>
            <a:avLst/>
            <a:gdLst/>
            <a:ahLst/>
            <a:cxnLst/>
            <a:rect l="0" t="0" r="0" b="0"/>
            <a:pathLst>
              <a:path w="102871" h="94298">
                <a:moveTo>
                  <a:pt x="0" y="94297"/>
                </a:moveTo>
                <a:lnTo>
                  <a:pt x="9102" y="89747"/>
                </a:lnTo>
                <a:lnTo>
                  <a:pt x="12735" y="87453"/>
                </a:lnTo>
                <a:lnTo>
                  <a:pt x="16110" y="84972"/>
                </a:lnTo>
                <a:lnTo>
                  <a:pt x="19312" y="82366"/>
                </a:lnTo>
                <a:lnTo>
                  <a:pt x="22400" y="79675"/>
                </a:lnTo>
                <a:lnTo>
                  <a:pt x="25410" y="76929"/>
                </a:lnTo>
                <a:lnTo>
                  <a:pt x="31296" y="71338"/>
                </a:lnTo>
                <a:lnTo>
                  <a:pt x="37087" y="65678"/>
                </a:lnTo>
                <a:lnTo>
                  <a:pt x="39965" y="61883"/>
                </a:lnTo>
                <a:lnTo>
                  <a:pt x="42835" y="57447"/>
                </a:lnTo>
                <a:lnTo>
                  <a:pt x="45701" y="52586"/>
                </a:lnTo>
                <a:lnTo>
                  <a:pt x="49517" y="48392"/>
                </a:lnTo>
                <a:lnTo>
                  <a:pt x="53966" y="44644"/>
                </a:lnTo>
                <a:lnTo>
                  <a:pt x="58838" y="41192"/>
                </a:lnTo>
                <a:lnTo>
                  <a:pt x="63990" y="37939"/>
                </a:lnTo>
                <a:lnTo>
                  <a:pt x="69330" y="34818"/>
                </a:lnTo>
                <a:lnTo>
                  <a:pt x="74795" y="31784"/>
                </a:lnTo>
                <a:lnTo>
                  <a:pt x="79390" y="28809"/>
                </a:lnTo>
                <a:lnTo>
                  <a:pt x="83407" y="25874"/>
                </a:lnTo>
                <a:lnTo>
                  <a:pt x="87037" y="22964"/>
                </a:lnTo>
                <a:lnTo>
                  <a:pt x="90409" y="20071"/>
                </a:lnTo>
                <a:lnTo>
                  <a:pt x="93610" y="17191"/>
                </a:lnTo>
                <a:lnTo>
                  <a:pt x="100126" y="11126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1"/>
          <p:cNvSpPr/>
          <p:nvPr/>
        </p:nvSpPr>
        <p:spPr>
          <a:xfrm>
            <a:off x="6089332" y="4277677"/>
            <a:ext cx="77153" cy="85726"/>
          </a:xfrm>
          <a:custGeom>
            <a:avLst/>
            <a:gdLst/>
            <a:ahLst/>
            <a:cxnLst/>
            <a:rect l="0" t="0" r="0" b="0"/>
            <a:pathLst>
              <a:path w="77153" h="85726">
                <a:moveTo>
                  <a:pt x="0" y="85725"/>
                </a:moveTo>
                <a:lnTo>
                  <a:pt x="0" y="76623"/>
                </a:lnTo>
                <a:lnTo>
                  <a:pt x="953" y="72990"/>
                </a:lnTo>
                <a:lnTo>
                  <a:pt x="2540" y="69615"/>
                </a:lnTo>
                <a:lnTo>
                  <a:pt x="4551" y="66412"/>
                </a:lnTo>
                <a:lnTo>
                  <a:pt x="6844" y="63325"/>
                </a:lnTo>
                <a:lnTo>
                  <a:pt x="9325" y="60314"/>
                </a:lnTo>
                <a:lnTo>
                  <a:pt x="11932" y="57354"/>
                </a:lnTo>
                <a:lnTo>
                  <a:pt x="17368" y="51526"/>
                </a:lnTo>
                <a:lnTo>
                  <a:pt x="20152" y="48638"/>
                </a:lnTo>
                <a:lnTo>
                  <a:pt x="26769" y="42903"/>
                </a:lnTo>
                <a:lnTo>
                  <a:pt x="55027" y="19485"/>
                </a:lnTo>
                <a:lnTo>
                  <a:pt x="66684" y="9295"/>
                </a:lnTo>
                <a:lnTo>
                  <a:pt x="7715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2"/>
          <p:cNvSpPr/>
          <p:nvPr/>
        </p:nvSpPr>
        <p:spPr>
          <a:xfrm>
            <a:off x="5952172" y="5752147"/>
            <a:ext cx="143956" cy="222342"/>
          </a:xfrm>
          <a:custGeom>
            <a:avLst/>
            <a:gdLst/>
            <a:ahLst/>
            <a:cxnLst/>
            <a:rect l="0" t="0" r="0" b="0"/>
            <a:pathLst>
              <a:path w="143956" h="222342">
                <a:moveTo>
                  <a:pt x="0" y="111443"/>
                </a:moveTo>
                <a:lnTo>
                  <a:pt x="20400" y="131843"/>
                </a:lnTo>
                <a:lnTo>
                  <a:pt x="38594" y="147497"/>
                </a:lnTo>
                <a:lnTo>
                  <a:pt x="51447" y="158339"/>
                </a:lnTo>
                <a:lnTo>
                  <a:pt x="61920" y="166519"/>
                </a:lnTo>
                <a:lnTo>
                  <a:pt x="70808" y="172926"/>
                </a:lnTo>
                <a:lnTo>
                  <a:pt x="103310" y="194602"/>
                </a:lnTo>
                <a:lnTo>
                  <a:pt x="109831" y="199267"/>
                </a:lnTo>
                <a:lnTo>
                  <a:pt x="115131" y="203330"/>
                </a:lnTo>
                <a:lnTo>
                  <a:pt x="119616" y="206991"/>
                </a:lnTo>
                <a:lnTo>
                  <a:pt x="123559" y="210384"/>
                </a:lnTo>
                <a:lnTo>
                  <a:pt x="127140" y="213598"/>
                </a:lnTo>
                <a:lnTo>
                  <a:pt x="130480" y="216694"/>
                </a:lnTo>
                <a:lnTo>
                  <a:pt x="133659" y="218757"/>
                </a:lnTo>
                <a:lnTo>
                  <a:pt x="136731" y="220133"/>
                </a:lnTo>
                <a:lnTo>
                  <a:pt x="143955" y="222341"/>
                </a:lnTo>
                <a:lnTo>
                  <a:pt x="143595" y="221570"/>
                </a:lnTo>
                <a:lnTo>
                  <a:pt x="140655" y="218173"/>
                </a:lnTo>
                <a:lnTo>
                  <a:pt x="115442" y="192702"/>
                </a:lnTo>
                <a:lnTo>
                  <a:pt x="103631" y="179903"/>
                </a:lnTo>
                <a:lnTo>
                  <a:pt x="66159" y="137442"/>
                </a:lnTo>
                <a:lnTo>
                  <a:pt x="45597" y="115378"/>
                </a:lnTo>
                <a:lnTo>
                  <a:pt x="38018" y="108351"/>
                </a:lnTo>
                <a:lnTo>
                  <a:pt x="32013" y="103667"/>
                </a:lnTo>
                <a:lnTo>
                  <a:pt x="27057" y="100544"/>
                </a:lnTo>
                <a:lnTo>
                  <a:pt x="24706" y="97509"/>
                </a:lnTo>
                <a:lnTo>
                  <a:pt x="24090" y="94534"/>
                </a:lnTo>
                <a:lnTo>
                  <a:pt x="24633" y="91598"/>
                </a:lnTo>
                <a:lnTo>
                  <a:pt x="27775" y="85795"/>
                </a:lnTo>
                <a:lnTo>
                  <a:pt x="29947" y="82914"/>
                </a:lnTo>
                <a:lnTo>
                  <a:pt x="32347" y="80994"/>
                </a:lnTo>
                <a:lnTo>
                  <a:pt x="34900" y="79713"/>
                </a:lnTo>
                <a:lnTo>
                  <a:pt x="37554" y="78860"/>
                </a:lnTo>
                <a:lnTo>
                  <a:pt x="42181" y="75433"/>
                </a:lnTo>
                <a:lnTo>
                  <a:pt x="48124" y="70292"/>
                </a:lnTo>
                <a:lnTo>
                  <a:pt x="61393" y="57911"/>
                </a:lnTo>
                <a:lnTo>
                  <a:pt x="80526" y="39278"/>
                </a:lnTo>
                <a:lnTo>
                  <a:pt x="95797" y="24124"/>
                </a:lnTo>
                <a:lnTo>
                  <a:pt x="103870" y="17988"/>
                </a:lnTo>
                <a:lnTo>
                  <a:pt x="112109" y="12945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3"/>
          <p:cNvSpPr/>
          <p:nvPr/>
        </p:nvSpPr>
        <p:spPr>
          <a:xfrm>
            <a:off x="6029325" y="5820727"/>
            <a:ext cx="102871" cy="85726"/>
          </a:xfrm>
          <a:custGeom>
            <a:avLst/>
            <a:gdLst/>
            <a:ahLst/>
            <a:cxnLst/>
            <a:rect l="0" t="0" r="0" b="0"/>
            <a:pathLst>
              <a:path w="102871" h="85726">
                <a:moveTo>
                  <a:pt x="0" y="85725"/>
                </a:moveTo>
                <a:lnTo>
                  <a:pt x="4550" y="76624"/>
                </a:lnTo>
                <a:lnTo>
                  <a:pt x="6843" y="72990"/>
                </a:lnTo>
                <a:lnTo>
                  <a:pt x="9325" y="69615"/>
                </a:lnTo>
                <a:lnTo>
                  <a:pt x="11931" y="66412"/>
                </a:lnTo>
                <a:lnTo>
                  <a:pt x="16526" y="62373"/>
                </a:lnTo>
                <a:lnTo>
                  <a:pt x="22447" y="57775"/>
                </a:lnTo>
                <a:lnTo>
                  <a:pt x="66597" y="25247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intersection of two figures is the set of points that are in both figures.</a:t>
            </a:r>
          </a:p>
          <a:p>
            <a:r>
              <a:rPr lang="en-US" dirty="0" smtClean="0"/>
              <a:t>You have intersections between lines, between planes, and between a line and a plane.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341886"/>
            <a:ext cx="2590800" cy="205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343400"/>
            <a:ext cx="2762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4343400"/>
            <a:ext cx="26955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MARTPenAnnotation220"/>
          <p:cNvSpPr/>
          <p:nvPr/>
        </p:nvSpPr>
        <p:spPr>
          <a:xfrm>
            <a:off x="2420773" y="5281159"/>
            <a:ext cx="93774" cy="76509"/>
          </a:xfrm>
          <a:custGeom>
            <a:avLst/>
            <a:gdLst/>
            <a:ahLst/>
            <a:cxnLst/>
            <a:rect l="0" t="0" r="0" b="0"/>
            <a:pathLst>
              <a:path w="93774" h="76509">
                <a:moveTo>
                  <a:pt x="76681" y="33791"/>
                </a:moveTo>
                <a:lnTo>
                  <a:pt x="60833" y="17942"/>
                </a:lnTo>
                <a:lnTo>
                  <a:pt x="59448" y="17510"/>
                </a:lnTo>
                <a:lnTo>
                  <a:pt x="57573" y="17222"/>
                </a:lnTo>
                <a:lnTo>
                  <a:pt x="55370" y="17030"/>
                </a:lnTo>
                <a:lnTo>
                  <a:pt x="52949" y="16902"/>
                </a:lnTo>
                <a:lnTo>
                  <a:pt x="47719" y="16760"/>
                </a:lnTo>
                <a:lnTo>
                  <a:pt x="44038" y="18627"/>
                </a:lnTo>
                <a:lnTo>
                  <a:pt x="39679" y="21777"/>
                </a:lnTo>
                <a:lnTo>
                  <a:pt x="28097" y="31417"/>
                </a:lnTo>
                <a:lnTo>
                  <a:pt x="28100" y="32208"/>
                </a:lnTo>
                <a:lnTo>
                  <a:pt x="29053" y="32736"/>
                </a:lnTo>
                <a:lnTo>
                  <a:pt x="30642" y="33087"/>
                </a:lnTo>
                <a:lnTo>
                  <a:pt x="32653" y="35227"/>
                </a:lnTo>
                <a:lnTo>
                  <a:pt x="34947" y="38558"/>
                </a:lnTo>
                <a:lnTo>
                  <a:pt x="37428" y="42684"/>
                </a:lnTo>
                <a:lnTo>
                  <a:pt x="40035" y="46387"/>
                </a:lnTo>
                <a:lnTo>
                  <a:pt x="42726" y="49808"/>
                </a:lnTo>
                <a:lnTo>
                  <a:pt x="45472" y="53042"/>
                </a:lnTo>
                <a:lnTo>
                  <a:pt x="48255" y="54244"/>
                </a:lnTo>
                <a:lnTo>
                  <a:pt x="51063" y="54094"/>
                </a:lnTo>
                <a:lnTo>
                  <a:pt x="53887" y="53041"/>
                </a:lnTo>
                <a:lnTo>
                  <a:pt x="56723" y="52339"/>
                </a:lnTo>
                <a:lnTo>
                  <a:pt x="59566" y="51872"/>
                </a:lnTo>
                <a:lnTo>
                  <a:pt x="62413" y="51559"/>
                </a:lnTo>
                <a:lnTo>
                  <a:pt x="66217" y="49447"/>
                </a:lnTo>
                <a:lnTo>
                  <a:pt x="70658" y="46133"/>
                </a:lnTo>
                <a:lnTo>
                  <a:pt x="75523" y="42019"/>
                </a:lnTo>
                <a:lnTo>
                  <a:pt x="79719" y="39276"/>
                </a:lnTo>
                <a:lnTo>
                  <a:pt x="83469" y="37448"/>
                </a:lnTo>
                <a:lnTo>
                  <a:pt x="86922" y="36229"/>
                </a:lnTo>
                <a:lnTo>
                  <a:pt x="89223" y="34463"/>
                </a:lnTo>
                <a:lnTo>
                  <a:pt x="90758" y="32334"/>
                </a:lnTo>
                <a:lnTo>
                  <a:pt x="91781" y="29962"/>
                </a:lnTo>
                <a:lnTo>
                  <a:pt x="92462" y="27428"/>
                </a:lnTo>
                <a:lnTo>
                  <a:pt x="92917" y="24787"/>
                </a:lnTo>
                <a:lnTo>
                  <a:pt x="93220" y="22073"/>
                </a:lnTo>
                <a:lnTo>
                  <a:pt x="93422" y="19312"/>
                </a:lnTo>
                <a:lnTo>
                  <a:pt x="93557" y="16518"/>
                </a:lnTo>
                <a:lnTo>
                  <a:pt x="93707" y="10874"/>
                </a:lnTo>
                <a:lnTo>
                  <a:pt x="93773" y="5191"/>
                </a:lnTo>
                <a:lnTo>
                  <a:pt x="92839" y="3294"/>
                </a:lnTo>
                <a:lnTo>
                  <a:pt x="91263" y="2029"/>
                </a:lnTo>
                <a:lnTo>
                  <a:pt x="89260" y="1186"/>
                </a:lnTo>
                <a:lnTo>
                  <a:pt x="86972" y="624"/>
                </a:lnTo>
                <a:lnTo>
                  <a:pt x="84495" y="250"/>
                </a:lnTo>
                <a:lnTo>
                  <a:pt x="81890" y="0"/>
                </a:lnTo>
                <a:lnTo>
                  <a:pt x="79201" y="786"/>
                </a:lnTo>
                <a:lnTo>
                  <a:pt x="76456" y="2263"/>
                </a:lnTo>
                <a:lnTo>
                  <a:pt x="73674" y="4200"/>
                </a:lnTo>
                <a:lnTo>
                  <a:pt x="69914" y="6443"/>
                </a:lnTo>
                <a:lnTo>
                  <a:pt x="65502" y="8891"/>
                </a:lnTo>
                <a:lnTo>
                  <a:pt x="60656" y="11476"/>
                </a:lnTo>
                <a:lnTo>
                  <a:pt x="56473" y="13200"/>
                </a:lnTo>
                <a:lnTo>
                  <a:pt x="52732" y="14348"/>
                </a:lnTo>
                <a:lnTo>
                  <a:pt x="49285" y="15114"/>
                </a:lnTo>
                <a:lnTo>
                  <a:pt x="46035" y="15624"/>
                </a:lnTo>
                <a:lnTo>
                  <a:pt x="42915" y="15965"/>
                </a:lnTo>
                <a:lnTo>
                  <a:pt x="39883" y="16192"/>
                </a:lnTo>
                <a:lnTo>
                  <a:pt x="36909" y="17295"/>
                </a:lnTo>
                <a:lnTo>
                  <a:pt x="33974" y="18984"/>
                </a:lnTo>
                <a:lnTo>
                  <a:pt x="31065" y="21062"/>
                </a:lnTo>
                <a:lnTo>
                  <a:pt x="28173" y="23400"/>
                </a:lnTo>
                <a:lnTo>
                  <a:pt x="25293" y="25911"/>
                </a:lnTo>
                <a:lnTo>
                  <a:pt x="22420" y="28537"/>
                </a:lnTo>
                <a:lnTo>
                  <a:pt x="20504" y="31241"/>
                </a:lnTo>
                <a:lnTo>
                  <a:pt x="19228" y="33996"/>
                </a:lnTo>
                <a:lnTo>
                  <a:pt x="18376" y="36785"/>
                </a:lnTo>
                <a:lnTo>
                  <a:pt x="16856" y="39597"/>
                </a:lnTo>
                <a:lnTo>
                  <a:pt x="14891" y="42424"/>
                </a:lnTo>
                <a:lnTo>
                  <a:pt x="12628" y="45261"/>
                </a:lnTo>
                <a:lnTo>
                  <a:pt x="10166" y="47153"/>
                </a:lnTo>
                <a:lnTo>
                  <a:pt x="7573" y="48414"/>
                </a:lnTo>
                <a:lnTo>
                  <a:pt x="4892" y="49254"/>
                </a:lnTo>
                <a:lnTo>
                  <a:pt x="3104" y="50767"/>
                </a:lnTo>
                <a:lnTo>
                  <a:pt x="1913" y="52728"/>
                </a:lnTo>
                <a:lnTo>
                  <a:pt x="1118" y="54988"/>
                </a:lnTo>
                <a:lnTo>
                  <a:pt x="588" y="57448"/>
                </a:lnTo>
                <a:lnTo>
                  <a:pt x="235" y="60039"/>
                </a:lnTo>
                <a:lnTo>
                  <a:pt x="0" y="62720"/>
                </a:lnTo>
                <a:lnTo>
                  <a:pt x="795" y="65459"/>
                </a:lnTo>
                <a:lnTo>
                  <a:pt x="2278" y="68238"/>
                </a:lnTo>
                <a:lnTo>
                  <a:pt x="6951" y="74991"/>
                </a:lnTo>
                <a:lnTo>
                  <a:pt x="9240" y="75545"/>
                </a:lnTo>
                <a:lnTo>
                  <a:pt x="12670" y="75914"/>
                </a:lnTo>
                <a:lnTo>
                  <a:pt x="16862" y="76161"/>
                </a:lnTo>
                <a:lnTo>
                  <a:pt x="29140" y="76434"/>
                </a:lnTo>
                <a:lnTo>
                  <a:pt x="36415" y="76508"/>
                </a:lnTo>
                <a:lnTo>
                  <a:pt x="42217" y="75603"/>
                </a:lnTo>
                <a:lnTo>
                  <a:pt x="47038" y="74049"/>
                </a:lnTo>
                <a:lnTo>
                  <a:pt x="51204" y="72059"/>
                </a:lnTo>
                <a:lnTo>
                  <a:pt x="54934" y="70733"/>
                </a:lnTo>
                <a:lnTo>
                  <a:pt x="58373" y="69849"/>
                </a:lnTo>
                <a:lnTo>
                  <a:pt x="61618" y="69259"/>
                </a:lnTo>
                <a:lnTo>
                  <a:pt x="63782" y="67914"/>
                </a:lnTo>
                <a:lnTo>
                  <a:pt x="65224" y="66064"/>
                </a:lnTo>
                <a:lnTo>
                  <a:pt x="66186" y="63879"/>
                </a:lnTo>
                <a:lnTo>
                  <a:pt x="66827" y="61470"/>
                </a:lnTo>
                <a:lnTo>
                  <a:pt x="67254" y="58911"/>
                </a:lnTo>
                <a:lnTo>
                  <a:pt x="67539" y="56253"/>
                </a:lnTo>
                <a:lnTo>
                  <a:pt x="67729" y="53528"/>
                </a:lnTo>
                <a:lnTo>
                  <a:pt x="67856" y="50759"/>
                </a:lnTo>
                <a:lnTo>
                  <a:pt x="67940" y="47961"/>
                </a:lnTo>
                <a:lnTo>
                  <a:pt x="67044" y="45142"/>
                </a:lnTo>
                <a:lnTo>
                  <a:pt x="65494" y="42311"/>
                </a:lnTo>
                <a:lnTo>
                  <a:pt x="63508" y="39471"/>
                </a:lnTo>
                <a:lnTo>
                  <a:pt x="62184" y="36625"/>
                </a:lnTo>
                <a:lnTo>
                  <a:pt x="61302" y="33775"/>
                </a:lnTo>
                <a:lnTo>
                  <a:pt x="60713" y="30923"/>
                </a:lnTo>
                <a:lnTo>
                  <a:pt x="59369" y="29021"/>
                </a:lnTo>
                <a:lnTo>
                  <a:pt x="57519" y="27754"/>
                </a:lnTo>
                <a:lnTo>
                  <a:pt x="55334" y="26909"/>
                </a:lnTo>
                <a:lnTo>
                  <a:pt x="53878" y="25393"/>
                </a:lnTo>
                <a:lnTo>
                  <a:pt x="52906" y="23430"/>
                </a:lnTo>
                <a:lnTo>
                  <a:pt x="52259" y="21168"/>
                </a:lnTo>
                <a:lnTo>
                  <a:pt x="50875" y="19660"/>
                </a:lnTo>
                <a:lnTo>
                  <a:pt x="49000" y="18656"/>
                </a:lnTo>
                <a:lnTo>
                  <a:pt x="46797" y="17986"/>
                </a:lnTo>
                <a:lnTo>
                  <a:pt x="44376" y="17539"/>
                </a:lnTo>
                <a:lnTo>
                  <a:pt x="41809" y="17241"/>
                </a:lnTo>
                <a:lnTo>
                  <a:pt x="39146" y="17043"/>
                </a:lnTo>
                <a:lnTo>
                  <a:pt x="35465" y="16911"/>
                </a:lnTo>
                <a:lnTo>
                  <a:pt x="26296" y="16763"/>
                </a:lnTo>
                <a:lnTo>
                  <a:pt x="23088" y="17677"/>
                </a:lnTo>
                <a:lnTo>
                  <a:pt x="20950" y="19238"/>
                </a:lnTo>
                <a:lnTo>
                  <a:pt x="19525" y="21232"/>
                </a:lnTo>
                <a:lnTo>
                  <a:pt x="18575" y="23513"/>
                </a:lnTo>
                <a:lnTo>
                  <a:pt x="17941" y="25986"/>
                </a:lnTo>
                <a:lnTo>
                  <a:pt x="16674" y="337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1"/>
          <p:cNvSpPr/>
          <p:nvPr/>
        </p:nvSpPr>
        <p:spPr>
          <a:xfrm>
            <a:off x="4658436" y="5006491"/>
            <a:ext cx="153594" cy="93999"/>
          </a:xfrm>
          <a:custGeom>
            <a:avLst/>
            <a:gdLst/>
            <a:ahLst/>
            <a:cxnLst/>
            <a:rect l="0" t="0" r="0" b="0"/>
            <a:pathLst>
              <a:path w="153594" h="93999">
                <a:moveTo>
                  <a:pt x="153593" y="42711"/>
                </a:moveTo>
                <a:lnTo>
                  <a:pt x="146212" y="35330"/>
                </a:lnTo>
                <a:lnTo>
                  <a:pt x="143011" y="34668"/>
                </a:lnTo>
                <a:lnTo>
                  <a:pt x="140823" y="34492"/>
                </a:lnTo>
                <a:lnTo>
                  <a:pt x="138413" y="33422"/>
                </a:lnTo>
                <a:lnTo>
                  <a:pt x="135853" y="31756"/>
                </a:lnTo>
                <a:lnTo>
                  <a:pt x="133194" y="29692"/>
                </a:lnTo>
                <a:lnTo>
                  <a:pt x="130468" y="28317"/>
                </a:lnTo>
                <a:lnTo>
                  <a:pt x="127700" y="27400"/>
                </a:lnTo>
                <a:lnTo>
                  <a:pt x="124901" y="26789"/>
                </a:lnTo>
                <a:lnTo>
                  <a:pt x="122083" y="26381"/>
                </a:lnTo>
                <a:lnTo>
                  <a:pt x="119251" y="26110"/>
                </a:lnTo>
                <a:lnTo>
                  <a:pt x="116411" y="25928"/>
                </a:lnTo>
                <a:lnTo>
                  <a:pt x="105636" y="25727"/>
                </a:lnTo>
                <a:lnTo>
                  <a:pt x="98762" y="25673"/>
                </a:lnTo>
                <a:lnTo>
                  <a:pt x="92274" y="26590"/>
                </a:lnTo>
                <a:lnTo>
                  <a:pt x="86044" y="28154"/>
                </a:lnTo>
                <a:lnTo>
                  <a:pt x="79985" y="30149"/>
                </a:lnTo>
                <a:lnTo>
                  <a:pt x="74041" y="32431"/>
                </a:lnTo>
                <a:lnTo>
                  <a:pt x="68174" y="34906"/>
                </a:lnTo>
                <a:lnTo>
                  <a:pt x="62357" y="37508"/>
                </a:lnTo>
                <a:lnTo>
                  <a:pt x="57526" y="40194"/>
                </a:lnTo>
                <a:lnTo>
                  <a:pt x="53354" y="42938"/>
                </a:lnTo>
                <a:lnTo>
                  <a:pt x="49620" y="45720"/>
                </a:lnTo>
                <a:lnTo>
                  <a:pt x="47130" y="48527"/>
                </a:lnTo>
                <a:lnTo>
                  <a:pt x="45470" y="51351"/>
                </a:lnTo>
                <a:lnTo>
                  <a:pt x="44364" y="54186"/>
                </a:lnTo>
                <a:lnTo>
                  <a:pt x="42674" y="56076"/>
                </a:lnTo>
                <a:lnTo>
                  <a:pt x="40595" y="57336"/>
                </a:lnTo>
                <a:lnTo>
                  <a:pt x="38256" y="58176"/>
                </a:lnTo>
                <a:lnTo>
                  <a:pt x="36697" y="59689"/>
                </a:lnTo>
                <a:lnTo>
                  <a:pt x="35657" y="61650"/>
                </a:lnTo>
                <a:lnTo>
                  <a:pt x="34965" y="63909"/>
                </a:lnTo>
                <a:lnTo>
                  <a:pt x="34503" y="66368"/>
                </a:lnTo>
                <a:lnTo>
                  <a:pt x="34194" y="68960"/>
                </a:lnTo>
                <a:lnTo>
                  <a:pt x="33989" y="71641"/>
                </a:lnTo>
                <a:lnTo>
                  <a:pt x="33853" y="74380"/>
                </a:lnTo>
                <a:lnTo>
                  <a:pt x="33700" y="79964"/>
                </a:lnTo>
                <a:lnTo>
                  <a:pt x="33615" y="88462"/>
                </a:lnTo>
                <a:lnTo>
                  <a:pt x="34555" y="90357"/>
                </a:lnTo>
                <a:lnTo>
                  <a:pt x="36134" y="91620"/>
                </a:lnTo>
                <a:lnTo>
                  <a:pt x="38140" y="92462"/>
                </a:lnTo>
                <a:lnTo>
                  <a:pt x="42909" y="93398"/>
                </a:lnTo>
                <a:lnTo>
                  <a:pt x="45514" y="93648"/>
                </a:lnTo>
                <a:lnTo>
                  <a:pt x="48203" y="93813"/>
                </a:lnTo>
                <a:lnTo>
                  <a:pt x="53731" y="93998"/>
                </a:lnTo>
                <a:lnTo>
                  <a:pt x="56538" y="93095"/>
                </a:lnTo>
                <a:lnTo>
                  <a:pt x="59362" y="91540"/>
                </a:lnTo>
                <a:lnTo>
                  <a:pt x="62198" y="89551"/>
                </a:lnTo>
                <a:lnTo>
                  <a:pt x="65040" y="88225"/>
                </a:lnTo>
                <a:lnTo>
                  <a:pt x="67888" y="87341"/>
                </a:lnTo>
                <a:lnTo>
                  <a:pt x="70739" y="86752"/>
                </a:lnTo>
                <a:lnTo>
                  <a:pt x="73592" y="85407"/>
                </a:lnTo>
                <a:lnTo>
                  <a:pt x="76447" y="83557"/>
                </a:lnTo>
                <a:lnTo>
                  <a:pt x="79303" y="81372"/>
                </a:lnTo>
                <a:lnTo>
                  <a:pt x="82159" y="79915"/>
                </a:lnTo>
                <a:lnTo>
                  <a:pt x="85015" y="78944"/>
                </a:lnTo>
                <a:lnTo>
                  <a:pt x="87872" y="78296"/>
                </a:lnTo>
                <a:lnTo>
                  <a:pt x="90729" y="76912"/>
                </a:lnTo>
                <a:lnTo>
                  <a:pt x="93587" y="75037"/>
                </a:lnTo>
                <a:lnTo>
                  <a:pt x="96444" y="72834"/>
                </a:lnTo>
                <a:lnTo>
                  <a:pt x="99301" y="70413"/>
                </a:lnTo>
                <a:lnTo>
                  <a:pt x="102159" y="67847"/>
                </a:lnTo>
                <a:lnTo>
                  <a:pt x="105016" y="65183"/>
                </a:lnTo>
                <a:lnTo>
                  <a:pt x="107874" y="63408"/>
                </a:lnTo>
                <a:lnTo>
                  <a:pt x="110731" y="62224"/>
                </a:lnTo>
                <a:lnTo>
                  <a:pt x="113588" y="61435"/>
                </a:lnTo>
                <a:lnTo>
                  <a:pt x="116446" y="59956"/>
                </a:lnTo>
                <a:lnTo>
                  <a:pt x="119304" y="58018"/>
                </a:lnTo>
                <a:lnTo>
                  <a:pt x="122161" y="55773"/>
                </a:lnTo>
                <a:lnTo>
                  <a:pt x="124066" y="53324"/>
                </a:lnTo>
                <a:lnTo>
                  <a:pt x="125336" y="50739"/>
                </a:lnTo>
                <a:lnTo>
                  <a:pt x="126183" y="48063"/>
                </a:lnTo>
                <a:lnTo>
                  <a:pt x="126747" y="45326"/>
                </a:lnTo>
                <a:lnTo>
                  <a:pt x="127124" y="42550"/>
                </a:lnTo>
                <a:lnTo>
                  <a:pt x="127374" y="39746"/>
                </a:lnTo>
                <a:lnTo>
                  <a:pt x="127542" y="36924"/>
                </a:lnTo>
                <a:lnTo>
                  <a:pt x="127728" y="31249"/>
                </a:lnTo>
                <a:lnTo>
                  <a:pt x="127832" y="22699"/>
                </a:lnTo>
                <a:lnTo>
                  <a:pt x="126894" y="20797"/>
                </a:lnTo>
                <a:lnTo>
                  <a:pt x="125316" y="19530"/>
                </a:lnTo>
                <a:lnTo>
                  <a:pt x="123312" y="18684"/>
                </a:lnTo>
                <a:lnTo>
                  <a:pt x="121023" y="17169"/>
                </a:lnTo>
                <a:lnTo>
                  <a:pt x="118545" y="15205"/>
                </a:lnTo>
                <a:lnTo>
                  <a:pt x="115941" y="12944"/>
                </a:lnTo>
                <a:lnTo>
                  <a:pt x="113251" y="11436"/>
                </a:lnTo>
                <a:lnTo>
                  <a:pt x="110507" y="10431"/>
                </a:lnTo>
                <a:lnTo>
                  <a:pt x="107724" y="9761"/>
                </a:lnTo>
                <a:lnTo>
                  <a:pt x="103964" y="9315"/>
                </a:lnTo>
                <a:lnTo>
                  <a:pt x="99552" y="9017"/>
                </a:lnTo>
                <a:lnTo>
                  <a:pt x="90522" y="8686"/>
                </a:lnTo>
                <a:lnTo>
                  <a:pt x="83335" y="8539"/>
                </a:lnTo>
                <a:lnTo>
                  <a:pt x="80084" y="9452"/>
                </a:lnTo>
                <a:lnTo>
                  <a:pt x="76965" y="11013"/>
                </a:lnTo>
                <a:lnTo>
                  <a:pt x="73933" y="13007"/>
                </a:lnTo>
                <a:lnTo>
                  <a:pt x="70959" y="14336"/>
                </a:lnTo>
                <a:lnTo>
                  <a:pt x="68024" y="15222"/>
                </a:lnTo>
                <a:lnTo>
                  <a:pt x="65115" y="15812"/>
                </a:lnTo>
                <a:lnTo>
                  <a:pt x="62222" y="16206"/>
                </a:lnTo>
                <a:lnTo>
                  <a:pt x="59342" y="16469"/>
                </a:lnTo>
                <a:lnTo>
                  <a:pt x="56469" y="16643"/>
                </a:lnTo>
                <a:lnTo>
                  <a:pt x="53602" y="18665"/>
                </a:lnTo>
                <a:lnTo>
                  <a:pt x="50737" y="21918"/>
                </a:lnTo>
                <a:lnTo>
                  <a:pt x="47875" y="25992"/>
                </a:lnTo>
                <a:lnTo>
                  <a:pt x="45014" y="30612"/>
                </a:lnTo>
                <a:lnTo>
                  <a:pt x="42155" y="35598"/>
                </a:lnTo>
                <a:lnTo>
                  <a:pt x="39296" y="40826"/>
                </a:lnTo>
                <a:lnTo>
                  <a:pt x="36438" y="45264"/>
                </a:lnTo>
                <a:lnTo>
                  <a:pt x="33580" y="49176"/>
                </a:lnTo>
                <a:lnTo>
                  <a:pt x="30722" y="52736"/>
                </a:lnTo>
                <a:lnTo>
                  <a:pt x="28817" y="56062"/>
                </a:lnTo>
                <a:lnTo>
                  <a:pt x="27546" y="59232"/>
                </a:lnTo>
                <a:lnTo>
                  <a:pt x="26700" y="62298"/>
                </a:lnTo>
                <a:lnTo>
                  <a:pt x="27087" y="65293"/>
                </a:lnTo>
                <a:lnTo>
                  <a:pt x="28299" y="68243"/>
                </a:lnTo>
                <a:lnTo>
                  <a:pt x="30059" y="71163"/>
                </a:lnTo>
                <a:lnTo>
                  <a:pt x="31232" y="74062"/>
                </a:lnTo>
                <a:lnTo>
                  <a:pt x="32014" y="76946"/>
                </a:lnTo>
                <a:lnTo>
                  <a:pt x="32536" y="79822"/>
                </a:lnTo>
                <a:lnTo>
                  <a:pt x="33836" y="81739"/>
                </a:lnTo>
                <a:lnTo>
                  <a:pt x="35655" y="83018"/>
                </a:lnTo>
                <a:lnTo>
                  <a:pt x="37820" y="83869"/>
                </a:lnTo>
                <a:lnTo>
                  <a:pt x="39264" y="85390"/>
                </a:lnTo>
                <a:lnTo>
                  <a:pt x="40227" y="87356"/>
                </a:lnTo>
                <a:lnTo>
                  <a:pt x="40868" y="89620"/>
                </a:lnTo>
                <a:lnTo>
                  <a:pt x="43201" y="91129"/>
                </a:lnTo>
                <a:lnTo>
                  <a:pt x="46661" y="92134"/>
                </a:lnTo>
                <a:lnTo>
                  <a:pt x="50873" y="92805"/>
                </a:lnTo>
                <a:lnTo>
                  <a:pt x="53680" y="92300"/>
                </a:lnTo>
                <a:lnTo>
                  <a:pt x="55552" y="91010"/>
                </a:lnTo>
                <a:lnTo>
                  <a:pt x="56800" y="89198"/>
                </a:lnTo>
                <a:lnTo>
                  <a:pt x="59537" y="87990"/>
                </a:lnTo>
                <a:lnTo>
                  <a:pt x="63267" y="87184"/>
                </a:lnTo>
                <a:lnTo>
                  <a:pt x="67658" y="86647"/>
                </a:lnTo>
                <a:lnTo>
                  <a:pt x="70586" y="85337"/>
                </a:lnTo>
                <a:lnTo>
                  <a:pt x="72538" y="83511"/>
                </a:lnTo>
                <a:lnTo>
                  <a:pt x="73839" y="81341"/>
                </a:lnTo>
                <a:lnTo>
                  <a:pt x="75659" y="78942"/>
                </a:lnTo>
                <a:lnTo>
                  <a:pt x="77824" y="76390"/>
                </a:lnTo>
                <a:lnTo>
                  <a:pt x="80221" y="73736"/>
                </a:lnTo>
                <a:lnTo>
                  <a:pt x="85424" y="68248"/>
                </a:lnTo>
                <a:lnTo>
                  <a:pt x="96524" y="56963"/>
                </a:lnTo>
                <a:lnTo>
                  <a:pt x="98402" y="54117"/>
                </a:lnTo>
                <a:lnTo>
                  <a:pt x="99654" y="51268"/>
                </a:lnTo>
                <a:lnTo>
                  <a:pt x="100489" y="48416"/>
                </a:lnTo>
                <a:lnTo>
                  <a:pt x="101045" y="44609"/>
                </a:lnTo>
                <a:lnTo>
                  <a:pt x="101416" y="40167"/>
                </a:lnTo>
                <a:lnTo>
                  <a:pt x="101829" y="31103"/>
                </a:lnTo>
                <a:lnTo>
                  <a:pt x="102012" y="23899"/>
                </a:lnTo>
                <a:lnTo>
                  <a:pt x="101108" y="20645"/>
                </a:lnTo>
                <a:lnTo>
                  <a:pt x="99553" y="17523"/>
                </a:lnTo>
                <a:lnTo>
                  <a:pt x="97565" y="14489"/>
                </a:lnTo>
                <a:lnTo>
                  <a:pt x="95286" y="11514"/>
                </a:lnTo>
                <a:lnTo>
                  <a:pt x="92814" y="8578"/>
                </a:lnTo>
                <a:lnTo>
                  <a:pt x="86554" y="1573"/>
                </a:lnTo>
                <a:lnTo>
                  <a:pt x="85088" y="998"/>
                </a:lnTo>
                <a:lnTo>
                  <a:pt x="80919" y="360"/>
                </a:lnTo>
                <a:lnTo>
                  <a:pt x="78474" y="189"/>
                </a:lnTo>
                <a:lnTo>
                  <a:pt x="75892" y="76"/>
                </a:lnTo>
                <a:lnTo>
                  <a:pt x="73217" y="0"/>
                </a:lnTo>
                <a:lnTo>
                  <a:pt x="70481" y="902"/>
                </a:lnTo>
                <a:lnTo>
                  <a:pt x="67706" y="2456"/>
                </a:lnTo>
                <a:lnTo>
                  <a:pt x="64902" y="4444"/>
                </a:lnTo>
                <a:lnTo>
                  <a:pt x="62081" y="5770"/>
                </a:lnTo>
                <a:lnTo>
                  <a:pt x="59248" y="6654"/>
                </a:lnTo>
                <a:lnTo>
                  <a:pt x="56406" y="7243"/>
                </a:lnTo>
                <a:lnTo>
                  <a:pt x="53559" y="8588"/>
                </a:lnTo>
                <a:lnTo>
                  <a:pt x="50709" y="10438"/>
                </a:lnTo>
                <a:lnTo>
                  <a:pt x="47856" y="12623"/>
                </a:lnTo>
                <a:lnTo>
                  <a:pt x="45002" y="15032"/>
                </a:lnTo>
                <a:lnTo>
                  <a:pt x="42147" y="17591"/>
                </a:lnTo>
                <a:lnTo>
                  <a:pt x="39290" y="20250"/>
                </a:lnTo>
                <a:lnTo>
                  <a:pt x="7386" y="51793"/>
                </a:lnTo>
                <a:lnTo>
                  <a:pt x="4687" y="55433"/>
                </a:lnTo>
                <a:lnTo>
                  <a:pt x="2888" y="58812"/>
                </a:lnTo>
                <a:lnTo>
                  <a:pt x="1688" y="62018"/>
                </a:lnTo>
                <a:lnTo>
                  <a:pt x="888" y="65107"/>
                </a:lnTo>
                <a:lnTo>
                  <a:pt x="355" y="68119"/>
                </a:lnTo>
                <a:lnTo>
                  <a:pt x="0" y="71080"/>
                </a:lnTo>
                <a:lnTo>
                  <a:pt x="715" y="73054"/>
                </a:lnTo>
                <a:lnTo>
                  <a:pt x="2145" y="74369"/>
                </a:lnTo>
                <a:lnTo>
                  <a:pt x="4050" y="75247"/>
                </a:lnTo>
                <a:lnTo>
                  <a:pt x="8708" y="76222"/>
                </a:lnTo>
                <a:lnTo>
                  <a:pt x="11283" y="76482"/>
                </a:lnTo>
                <a:lnTo>
                  <a:pt x="16810" y="76655"/>
                </a:lnTo>
                <a:lnTo>
                  <a:pt x="33111" y="76847"/>
                </a:lnTo>
                <a:lnTo>
                  <a:pt x="39934" y="75946"/>
                </a:lnTo>
                <a:lnTo>
                  <a:pt x="45436" y="74393"/>
                </a:lnTo>
                <a:lnTo>
                  <a:pt x="50056" y="72405"/>
                </a:lnTo>
                <a:lnTo>
                  <a:pt x="55041" y="71079"/>
                </a:lnTo>
                <a:lnTo>
                  <a:pt x="60269" y="70196"/>
                </a:lnTo>
                <a:lnTo>
                  <a:pt x="65660" y="69606"/>
                </a:lnTo>
                <a:lnTo>
                  <a:pt x="70206" y="67309"/>
                </a:lnTo>
                <a:lnTo>
                  <a:pt x="74189" y="63872"/>
                </a:lnTo>
                <a:lnTo>
                  <a:pt x="77798" y="59676"/>
                </a:lnTo>
                <a:lnTo>
                  <a:pt x="82108" y="55926"/>
                </a:lnTo>
                <a:lnTo>
                  <a:pt x="86887" y="52473"/>
                </a:lnTo>
                <a:lnTo>
                  <a:pt x="91977" y="49219"/>
                </a:lnTo>
                <a:lnTo>
                  <a:pt x="97276" y="46097"/>
                </a:lnTo>
                <a:lnTo>
                  <a:pt x="102714" y="43064"/>
                </a:lnTo>
                <a:lnTo>
                  <a:pt x="108243" y="40089"/>
                </a:lnTo>
                <a:lnTo>
                  <a:pt x="111930" y="37153"/>
                </a:lnTo>
                <a:lnTo>
                  <a:pt x="114388" y="34243"/>
                </a:lnTo>
                <a:lnTo>
                  <a:pt x="116026" y="31351"/>
                </a:lnTo>
                <a:lnTo>
                  <a:pt x="117119" y="28470"/>
                </a:lnTo>
                <a:lnTo>
                  <a:pt x="117847" y="25597"/>
                </a:lnTo>
                <a:lnTo>
                  <a:pt x="118333" y="22729"/>
                </a:lnTo>
                <a:lnTo>
                  <a:pt x="117704" y="19865"/>
                </a:lnTo>
                <a:lnTo>
                  <a:pt x="116332" y="17003"/>
                </a:lnTo>
                <a:lnTo>
                  <a:pt x="114465" y="14142"/>
                </a:lnTo>
                <a:lnTo>
                  <a:pt x="112268" y="13188"/>
                </a:lnTo>
                <a:lnTo>
                  <a:pt x="109850" y="13504"/>
                </a:lnTo>
                <a:lnTo>
                  <a:pt x="107287" y="14668"/>
                </a:lnTo>
                <a:lnTo>
                  <a:pt x="104625" y="15443"/>
                </a:lnTo>
                <a:lnTo>
                  <a:pt x="101898" y="15960"/>
                </a:lnTo>
                <a:lnTo>
                  <a:pt x="99127" y="16305"/>
                </a:lnTo>
                <a:lnTo>
                  <a:pt x="96328" y="17486"/>
                </a:lnTo>
                <a:lnTo>
                  <a:pt x="93509" y="19227"/>
                </a:lnTo>
                <a:lnTo>
                  <a:pt x="90677" y="21340"/>
                </a:lnTo>
                <a:lnTo>
                  <a:pt x="87837" y="23701"/>
                </a:lnTo>
                <a:lnTo>
                  <a:pt x="84991" y="26228"/>
                </a:lnTo>
                <a:lnTo>
                  <a:pt x="82141" y="28865"/>
                </a:lnTo>
                <a:lnTo>
                  <a:pt x="79288" y="30622"/>
                </a:lnTo>
                <a:lnTo>
                  <a:pt x="76434" y="31794"/>
                </a:lnTo>
                <a:lnTo>
                  <a:pt x="73579" y="32576"/>
                </a:lnTo>
                <a:lnTo>
                  <a:pt x="70723" y="33097"/>
                </a:lnTo>
                <a:lnTo>
                  <a:pt x="67866" y="33444"/>
                </a:lnTo>
                <a:lnTo>
                  <a:pt x="65010" y="33676"/>
                </a:lnTo>
                <a:lnTo>
                  <a:pt x="63105" y="34783"/>
                </a:lnTo>
                <a:lnTo>
                  <a:pt x="61836" y="36473"/>
                </a:lnTo>
                <a:lnTo>
                  <a:pt x="59296" y="427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2"/>
          <p:cNvSpPr/>
          <p:nvPr/>
        </p:nvSpPr>
        <p:spPr>
          <a:xfrm>
            <a:off x="7058025" y="4560570"/>
            <a:ext cx="1061014" cy="1337310"/>
          </a:xfrm>
          <a:custGeom>
            <a:avLst/>
            <a:gdLst/>
            <a:ahLst/>
            <a:cxnLst/>
            <a:rect l="0" t="0" r="0" b="0"/>
            <a:pathLst>
              <a:path w="1061014" h="1337310">
                <a:moveTo>
                  <a:pt x="0" y="1337309"/>
                </a:moveTo>
                <a:lnTo>
                  <a:pt x="0" y="1332759"/>
                </a:lnTo>
                <a:lnTo>
                  <a:pt x="952" y="1330466"/>
                </a:lnTo>
                <a:lnTo>
                  <a:pt x="5891" y="1322687"/>
                </a:lnTo>
                <a:lnTo>
                  <a:pt x="7380" y="1317159"/>
                </a:lnTo>
                <a:lnTo>
                  <a:pt x="8731" y="1315303"/>
                </a:lnTo>
                <a:lnTo>
                  <a:pt x="10583" y="1314066"/>
                </a:lnTo>
                <a:lnTo>
                  <a:pt x="12770" y="1313242"/>
                </a:lnTo>
                <a:lnTo>
                  <a:pt x="14229" y="1311739"/>
                </a:lnTo>
                <a:lnTo>
                  <a:pt x="15201" y="1309786"/>
                </a:lnTo>
                <a:lnTo>
                  <a:pt x="15848" y="1307530"/>
                </a:lnTo>
                <a:lnTo>
                  <a:pt x="19108" y="1302484"/>
                </a:lnTo>
                <a:lnTo>
                  <a:pt x="28963" y="1291484"/>
                </a:lnTo>
                <a:lnTo>
                  <a:pt x="31691" y="1289614"/>
                </a:lnTo>
                <a:lnTo>
                  <a:pt x="37262" y="1287536"/>
                </a:lnTo>
                <a:lnTo>
                  <a:pt x="39129" y="1286030"/>
                </a:lnTo>
                <a:lnTo>
                  <a:pt x="40374" y="1284073"/>
                </a:lnTo>
                <a:lnTo>
                  <a:pt x="41203" y="1281816"/>
                </a:lnTo>
                <a:lnTo>
                  <a:pt x="42709" y="1280312"/>
                </a:lnTo>
                <a:lnTo>
                  <a:pt x="44665" y="1279309"/>
                </a:lnTo>
                <a:lnTo>
                  <a:pt x="46921" y="1278640"/>
                </a:lnTo>
                <a:lnTo>
                  <a:pt x="48426" y="1277241"/>
                </a:lnTo>
                <a:lnTo>
                  <a:pt x="49429" y="1275357"/>
                </a:lnTo>
                <a:lnTo>
                  <a:pt x="50098" y="1273148"/>
                </a:lnTo>
                <a:lnTo>
                  <a:pt x="51496" y="1271675"/>
                </a:lnTo>
                <a:lnTo>
                  <a:pt x="53381" y="1270693"/>
                </a:lnTo>
                <a:lnTo>
                  <a:pt x="55589" y="1270039"/>
                </a:lnTo>
                <a:lnTo>
                  <a:pt x="71870" y="1256253"/>
                </a:lnTo>
                <a:lnTo>
                  <a:pt x="78932" y="1249532"/>
                </a:lnTo>
                <a:lnTo>
                  <a:pt x="81196" y="1246406"/>
                </a:lnTo>
                <a:lnTo>
                  <a:pt x="83711" y="1240393"/>
                </a:lnTo>
                <a:lnTo>
                  <a:pt x="85335" y="1238409"/>
                </a:lnTo>
                <a:lnTo>
                  <a:pt x="87370" y="1237086"/>
                </a:lnTo>
                <a:lnTo>
                  <a:pt x="89679" y="1236204"/>
                </a:lnTo>
                <a:lnTo>
                  <a:pt x="97480" y="1230411"/>
                </a:lnTo>
                <a:lnTo>
                  <a:pt x="121645" y="1206980"/>
                </a:lnTo>
                <a:lnTo>
                  <a:pt x="149708" y="1176456"/>
                </a:lnTo>
                <a:lnTo>
                  <a:pt x="176257" y="1140542"/>
                </a:lnTo>
                <a:lnTo>
                  <a:pt x="207433" y="1104463"/>
                </a:lnTo>
                <a:lnTo>
                  <a:pt x="211255" y="1100472"/>
                </a:lnTo>
                <a:lnTo>
                  <a:pt x="212274" y="1098456"/>
                </a:lnTo>
                <a:lnTo>
                  <a:pt x="213407" y="1093675"/>
                </a:lnTo>
                <a:lnTo>
                  <a:pt x="214661" y="1092019"/>
                </a:lnTo>
                <a:lnTo>
                  <a:pt x="216449" y="1090915"/>
                </a:lnTo>
                <a:lnTo>
                  <a:pt x="218595" y="1090179"/>
                </a:lnTo>
                <a:lnTo>
                  <a:pt x="223518" y="1086821"/>
                </a:lnTo>
                <a:lnTo>
                  <a:pt x="226976" y="1084059"/>
                </a:lnTo>
                <a:lnTo>
                  <a:pt x="225338" y="1086006"/>
                </a:lnTo>
                <a:lnTo>
                  <a:pt x="224521" y="1087859"/>
                </a:lnTo>
                <a:lnTo>
                  <a:pt x="220668" y="1100217"/>
                </a:lnTo>
                <a:lnTo>
                  <a:pt x="202752" y="1137457"/>
                </a:lnTo>
                <a:lnTo>
                  <a:pt x="194271" y="1149929"/>
                </a:lnTo>
                <a:lnTo>
                  <a:pt x="157878" y="1194723"/>
                </a:lnTo>
                <a:lnTo>
                  <a:pt x="139030" y="1215059"/>
                </a:lnTo>
                <a:lnTo>
                  <a:pt x="106798" y="1239856"/>
                </a:lnTo>
                <a:lnTo>
                  <a:pt x="91581" y="1254403"/>
                </a:lnTo>
                <a:lnTo>
                  <a:pt x="88676" y="1256321"/>
                </a:lnTo>
                <a:lnTo>
                  <a:pt x="69756" y="1264203"/>
                </a:lnTo>
                <a:lnTo>
                  <a:pt x="67459" y="1264759"/>
                </a:lnTo>
                <a:lnTo>
                  <a:pt x="66880" y="1264177"/>
                </a:lnTo>
                <a:lnTo>
                  <a:pt x="68244" y="1260951"/>
                </a:lnTo>
                <a:lnTo>
                  <a:pt x="73031" y="1255842"/>
                </a:lnTo>
                <a:lnTo>
                  <a:pt x="75357" y="1254423"/>
                </a:lnTo>
                <a:lnTo>
                  <a:pt x="80482" y="1252846"/>
                </a:lnTo>
                <a:lnTo>
                  <a:pt x="82229" y="1250521"/>
                </a:lnTo>
                <a:lnTo>
                  <a:pt x="84171" y="1242857"/>
                </a:lnTo>
                <a:lnTo>
                  <a:pt x="86594" y="1239098"/>
                </a:lnTo>
                <a:lnTo>
                  <a:pt x="141885" y="1186800"/>
                </a:lnTo>
                <a:lnTo>
                  <a:pt x="165930" y="1157704"/>
                </a:lnTo>
                <a:lnTo>
                  <a:pt x="185189" y="1132708"/>
                </a:lnTo>
                <a:lnTo>
                  <a:pt x="204837" y="1112327"/>
                </a:lnTo>
                <a:lnTo>
                  <a:pt x="213410" y="1095600"/>
                </a:lnTo>
                <a:lnTo>
                  <a:pt x="233255" y="1077808"/>
                </a:lnTo>
                <a:lnTo>
                  <a:pt x="258747" y="1038036"/>
                </a:lnTo>
                <a:lnTo>
                  <a:pt x="288883" y="999182"/>
                </a:lnTo>
                <a:lnTo>
                  <a:pt x="312051" y="965119"/>
                </a:lnTo>
                <a:lnTo>
                  <a:pt x="338238" y="924759"/>
                </a:lnTo>
                <a:lnTo>
                  <a:pt x="349032" y="906357"/>
                </a:lnTo>
                <a:lnTo>
                  <a:pt x="370213" y="877322"/>
                </a:lnTo>
                <a:lnTo>
                  <a:pt x="388546" y="842623"/>
                </a:lnTo>
                <a:lnTo>
                  <a:pt x="400134" y="821695"/>
                </a:lnTo>
                <a:lnTo>
                  <a:pt x="426801" y="784047"/>
                </a:lnTo>
                <a:lnTo>
                  <a:pt x="469424" y="726355"/>
                </a:lnTo>
                <a:lnTo>
                  <a:pt x="496268" y="689260"/>
                </a:lnTo>
                <a:lnTo>
                  <a:pt x="540737" y="630556"/>
                </a:lnTo>
                <a:lnTo>
                  <a:pt x="554970" y="615845"/>
                </a:lnTo>
                <a:lnTo>
                  <a:pt x="579629" y="594088"/>
                </a:lnTo>
                <a:lnTo>
                  <a:pt x="592535" y="577135"/>
                </a:lnTo>
                <a:lnTo>
                  <a:pt x="610947" y="548629"/>
                </a:lnTo>
                <a:lnTo>
                  <a:pt x="623934" y="531492"/>
                </a:lnTo>
                <a:lnTo>
                  <a:pt x="627410" y="525777"/>
                </a:lnTo>
                <a:lnTo>
                  <a:pt x="636354" y="516889"/>
                </a:lnTo>
                <a:lnTo>
                  <a:pt x="641406" y="513185"/>
                </a:lnTo>
                <a:lnTo>
                  <a:pt x="649559" y="503989"/>
                </a:lnTo>
                <a:lnTo>
                  <a:pt x="678778" y="465668"/>
                </a:lnTo>
                <a:lnTo>
                  <a:pt x="706473" y="434944"/>
                </a:lnTo>
                <a:lnTo>
                  <a:pt x="733028" y="406413"/>
                </a:lnTo>
                <a:lnTo>
                  <a:pt x="762998" y="365246"/>
                </a:lnTo>
                <a:lnTo>
                  <a:pt x="794359" y="323783"/>
                </a:lnTo>
                <a:lnTo>
                  <a:pt x="825213" y="289700"/>
                </a:lnTo>
                <a:lnTo>
                  <a:pt x="859600" y="243138"/>
                </a:lnTo>
                <a:lnTo>
                  <a:pt x="892978" y="204967"/>
                </a:lnTo>
                <a:lnTo>
                  <a:pt x="924878" y="163395"/>
                </a:lnTo>
                <a:lnTo>
                  <a:pt x="957709" y="124032"/>
                </a:lnTo>
                <a:lnTo>
                  <a:pt x="987041" y="85854"/>
                </a:lnTo>
                <a:lnTo>
                  <a:pt x="1019347" y="47781"/>
                </a:lnTo>
                <a:lnTo>
                  <a:pt x="1031845" y="35523"/>
                </a:lnTo>
                <a:lnTo>
                  <a:pt x="1036512" y="32255"/>
                </a:lnTo>
                <a:lnTo>
                  <a:pt x="1039622" y="29123"/>
                </a:lnTo>
                <a:lnTo>
                  <a:pt x="1041696" y="26083"/>
                </a:lnTo>
                <a:lnTo>
                  <a:pt x="1044954" y="20165"/>
                </a:lnTo>
                <a:lnTo>
                  <a:pt x="1061013" y="2013"/>
                </a:lnTo>
                <a:lnTo>
                  <a:pt x="10544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3"/>
          <p:cNvSpPr/>
          <p:nvPr/>
        </p:nvSpPr>
        <p:spPr>
          <a:xfrm>
            <a:off x="8032832" y="4425098"/>
            <a:ext cx="187298" cy="306923"/>
          </a:xfrm>
          <a:custGeom>
            <a:avLst/>
            <a:gdLst/>
            <a:ahLst/>
            <a:cxnLst/>
            <a:rect l="0" t="0" r="0" b="0"/>
            <a:pathLst>
              <a:path w="187298" h="306923">
                <a:moveTo>
                  <a:pt x="11030" y="101181"/>
                </a:moveTo>
                <a:lnTo>
                  <a:pt x="0" y="101181"/>
                </a:lnTo>
                <a:lnTo>
                  <a:pt x="819" y="101181"/>
                </a:lnTo>
                <a:lnTo>
                  <a:pt x="4270" y="98642"/>
                </a:lnTo>
                <a:lnTo>
                  <a:pt x="8978" y="94338"/>
                </a:lnTo>
                <a:lnTo>
                  <a:pt x="14246" y="89250"/>
                </a:lnTo>
                <a:lnTo>
                  <a:pt x="17937" y="86559"/>
                </a:lnTo>
                <a:lnTo>
                  <a:pt x="22301" y="83814"/>
                </a:lnTo>
                <a:lnTo>
                  <a:pt x="27117" y="81031"/>
                </a:lnTo>
                <a:lnTo>
                  <a:pt x="31280" y="78222"/>
                </a:lnTo>
                <a:lnTo>
                  <a:pt x="35008" y="75398"/>
                </a:lnTo>
                <a:lnTo>
                  <a:pt x="38445" y="72563"/>
                </a:lnTo>
                <a:lnTo>
                  <a:pt x="43595" y="68768"/>
                </a:lnTo>
                <a:lnTo>
                  <a:pt x="56936" y="59470"/>
                </a:lnTo>
                <a:lnTo>
                  <a:pt x="63541" y="54324"/>
                </a:lnTo>
                <a:lnTo>
                  <a:pt x="69850" y="48988"/>
                </a:lnTo>
                <a:lnTo>
                  <a:pt x="75961" y="43526"/>
                </a:lnTo>
                <a:lnTo>
                  <a:pt x="81940" y="39885"/>
                </a:lnTo>
                <a:lnTo>
                  <a:pt x="87831" y="37457"/>
                </a:lnTo>
                <a:lnTo>
                  <a:pt x="93663" y="35839"/>
                </a:lnTo>
                <a:lnTo>
                  <a:pt x="98504" y="33807"/>
                </a:lnTo>
                <a:lnTo>
                  <a:pt x="102683" y="31500"/>
                </a:lnTo>
                <a:lnTo>
                  <a:pt x="106422" y="29009"/>
                </a:lnTo>
                <a:lnTo>
                  <a:pt x="110819" y="26397"/>
                </a:lnTo>
                <a:lnTo>
                  <a:pt x="115657" y="23702"/>
                </a:lnTo>
                <a:lnTo>
                  <a:pt x="126111" y="18169"/>
                </a:lnTo>
                <a:lnTo>
                  <a:pt x="137107" y="12535"/>
                </a:lnTo>
                <a:lnTo>
                  <a:pt x="141753" y="9699"/>
                </a:lnTo>
                <a:lnTo>
                  <a:pt x="145804" y="6855"/>
                </a:lnTo>
                <a:lnTo>
                  <a:pt x="149457" y="4008"/>
                </a:lnTo>
                <a:lnTo>
                  <a:pt x="153797" y="2109"/>
                </a:lnTo>
                <a:lnTo>
                  <a:pt x="158596" y="843"/>
                </a:lnTo>
                <a:lnTo>
                  <a:pt x="163700" y="0"/>
                </a:lnTo>
                <a:lnTo>
                  <a:pt x="168055" y="389"/>
                </a:lnTo>
                <a:lnTo>
                  <a:pt x="171911" y="1601"/>
                </a:lnTo>
                <a:lnTo>
                  <a:pt x="175433" y="3362"/>
                </a:lnTo>
                <a:lnTo>
                  <a:pt x="177783" y="5489"/>
                </a:lnTo>
                <a:lnTo>
                  <a:pt x="179348" y="7859"/>
                </a:lnTo>
                <a:lnTo>
                  <a:pt x="181089" y="13033"/>
                </a:lnTo>
                <a:lnTo>
                  <a:pt x="183020" y="22253"/>
                </a:lnTo>
                <a:lnTo>
                  <a:pt x="186848" y="31495"/>
                </a:lnTo>
                <a:lnTo>
                  <a:pt x="187297" y="35673"/>
                </a:lnTo>
                <a:lnTo>
                  <a:pt x="186644" y="39412"/>
                </a:lnTo>
                <a:lnTo>
                  <a:pt x="185257" y="42857"/>
                </a:lnTo>
                <a:lnTo>
                  <a:pt x="183378" y="51821"/>
                </a:lnTo>
                <a:lnTo>
                  <a:pt x="178752" y="79561"/>
                </a:lnTo>
                <a:lnTo>
                  <a:pt x="177137" y="91530"/>
                </a:lnTo>
                <a:lnTo>
                  <a:pt x="176061" y="101415"/>
                </a:lnTo>
                <a:lnTo>
                  <a:pt x="175343" y="109910"/>
                </a:lnTo>
                <a:lnTo>
                  <a:pt x="173912" y="120335"/>
                </a:lnTo>
                <a:lnTo>
                  <a:pt x="169782" y="144619"/>
                </a:lnTo>
                <a:lnTo>
                  <a:pt x="167348" y="154905"/>
                </a:lnTo>
                <a:lnTo>
                  <a:pt x="164772" y="163667"/>
                </a:lnTo>
                <a:lnTo>
                  <a:pt x="162101" y="171414"/>
                </a:lnTo>
                <a:lnTo>
                  <a:pt x="159369" y="184198"/>
                </a:lnTo>
                <a:lnTo>
                  <a:pt x="156596" y="200341"/>
                </a:lnTo>
                <a:lnTo>
                  <a:pt x="153793" y="218723"/>
                </a:lnTo>
                <a:lnTo>
                  <a:pt x="150973" y="232882"/>
                </a:lnTo>
                <a:lnTo>
                  <a:pt x="148141" y="244227"/>
                </a:lnTo>
                <a:lnTo>
                  <a:pt x="145300" y="253696"/>
                </a:lnTo>
                <a:lnTo>
                  <a:pt x="139603" y="274376"/>
                </a:lnTo>
                <a:lnTo>
                  <a:pt x="131045" y="306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4"/>
          <p:cNvSpPr/>
          <p:nvPr/>
        </p:nvSpPr>
        <p:spPr>
          <a:xfrm>
            <a:off x="6982282" y="5764353"/>
            <a:ext cx="161469" cy="210169"/>
          </a:xfrm>
          <a:custGeom>
            <a:avLst/>
            <a:gdLst/>
            <a:ahLst/>
            <a:cxnLst/>
            <a:rect l="0" t="0" r="0" b="0"/>
            <a:pathLst>
              <a:path w="161469" h="210169">
                <a:moveTo>
                  <a:pt x="15735" y="4939"/>
                </a:moveTo>
                <a:lnTo>
                  <a:pt x="20286" y="389"/>
                </a:lnTo>
                <a:lnTo>
                  <a:pt x="22579" y="0"/>
                </a:lnTo>
                <a:lnTo>
                  <a:pt x="25060" y="694"/>
                </a:lnTo>
                <a:lnTo>
                  <a:pt x="27666" y="2109"/>
                </a:lnTo>
                <a:lnTo>
                  <a:pt x="29405" y="4005"/>
                </a:lnTo>
                <a:lnTo>
                  <a:pt x="30563" y="6221"/>
                </a:lnTo>
                <a:lnTo>
                  <a:pt x="31851" y="11224"/>
                </a:lnTo>
                <a:lnTo>
                  <a:pt x="32422" y="16623"/>
                </a:lnTo>
                <a:lnTo>
                  <a:pt x="32676" y="22197"/>
                </a:lnTo>
                <a:lnTo>
                  <a:pt x="32789" y="28802"/>
                </a:lnTo>
                <a:lnTo>
                  <a:pt x="32840" y="38087"/>
                </a:lnTo>
                <a:lnTo>
                  <a:pt x="31900" y="43230"/>
                </a:lnTo>
                <a:lnTo>
                  <a:pt x="30322" y="48564"/>
                </a:lnTo>
                <a:lnTo>
                  <a:pt x="28317" y="54025"/>
                </a:lnTo>
                <a:lnTo>
                  <a:pt x="26980" y="59570"/>
                </a:lnTo>
                <a:lnTo>
                  <a:pt x="26090" y="65172"/>
                </a:lnTo>
                <a:lnTo>
                  <a:pt x="25496" y="70812"/>
                </a:lnTo>
                <a:lnTo>
                  <a:pt x="23195" y="83145"/>
                </a:lnTo>
                <a:lnTo>
                  <a:pt x="15558" y="119707"/>
                </a:lnTo>
                <a:lnTo>
                  <a:pt x="12760" y="134791"/>
                </a:lnTo>
                <a:lnTo>
                  <a:pt x="10894" y="146752"/>
                </a:lnTo>
                <a:lnTo>
                  <a:pt x="9650" y="156631"/>
                </a:lnTo>
                <a:lnTo>
                  <a:pt x="7868" y="164170"/>
                </a:lnTo>
                <a:lnTo>
                  <a:pt x="5728" y="170148"/>
                </a:lnTo>
                <a:lnTo>
                  <a:pt x="3348" y="175086"/>
                </a:lnTo>
                <a:lnTo>
                  <a:pt x="1763" y="179330"/>
                </a:lnTo>
                <a:lnTo>
                  <a:pt x="705" y="183113"/>
                </a:lnTo>
                <a:lnTo>
                  <a:pt x="0" y="186586"/>
                </a:lnTo>
                <a:lnTo>
                  <a:pt x="483" y="189855"/>
                </a:lnTo>
                <a:lnTo>
                  <a:pt x="1757" y="192986"/>
                </a:lnTo>
                <a:lnTo>
                  <a:pt x="3559" y="196026"/>
                </a:lnTo>
                <a:lnTo>
                  <a:pt x="5561" y="201944"/>
                </a:lnTo>
                <a:lnTo>
                  <a:pt x="6095" y="204856"/>
                </a:lnTo>
                <a:lnTo>
                  <a:pt x="7403" y="206797"/>
                </a:lnTo>
                <a:lnTo>
                  <a:pt x="9228" y="208091"/>
                </a:lnTo>
                <a:lnTo>
                  <a:pt x="13796" y="209529"/>
                </a:lnTo>
                <a:lnTo>
                  <a:pt x="16347" y="209912"/>
                </a:lnTo>
                <a:lnTo>
                  <a:pt x="19000" y="210168"/>
                </a:lnTo>
                <a:lnTo>
                  <a:pt x="24580" y="209386"/>
                </a:lnTo>
                <a:lnTo>
                  <a:pt x="32109" y="207912"/>
                </a:lnTo>
                <a:lnTo>
                  <a:pt x="40938" y="205977"/>
                </a:lnTo>
                <a:lnTo>
                  <a:pt x="48730" y="203735"/>
                </a:lnTo>
                <a:lnTo>
                  <a:pt x="55829" y="201287"/>
                </a:lnTo>
                <a:lnTo>
                  <a:pt x="62467" y="198703"/>
                </a:lnTo>
                <a:lnTo>
                  <a:pt x="67845" y="196027"/>
                </a:lnTo>
                <a:lnTo>
                  <a:pt x="72382" y="193291"/>
                </a:lnTo>
                <a:lnTo>
                  <a:pt x="76360" y="190514"/>
                </a:lnTo>
                <a:lnTo>
                  <a:pt x="80917" y="187711"/>
                </a:lnTo>
                <a:lnTo>
                  <a:pt x="85860" y="184890"/>
                </a:lnTo>
                <a:lnTo>
                  <a:pt x="91060" y="182056"/>
                </a:lnTo>
                <a:lnTo>
                  <a:pt x="97384" y="179214"/>
                </a:lnTo>
                <a:lnTo>
                  <a:pt x="104458" y="176368"/>
                </a:lnTo>
                <a:lnTo>
                  <a:pt x="112031" y="173517"/>
                </a:lnTo>
                <a:lnTo>
                  <a:pt x="118985" y="171617"/>
                </a:lnTo>
                <a:lnTo>
                  <a:pt x="125526" y="170351"/>
                </a:lnTo>
                <a:lnTo>
                  <a:pt x="131791" y="169506"/>
                </a:lnTo>
                <a:lnTo>
                  <a:pt x="136921" y="168942"/>
                </a:lnTo>
                <a:lnTo>
                  <a:pt x="141293" y="168567"/>
                </a:lnTo>
                <a:lnTo>
                  <a:pt x="145160" y="168317"/>
                </a:lnTo>
                <a:lnTo>
                  <a:pt x="151998" y="168039"/>
                </a:lnTo>
                <a:lnTo>
                  <a:pt x="155154" y="167965"/>
                </a:lnTo>
                <a:lnTo>
                  <a:pt x="157258" y="168868"/>
                </a:lnTo>
                <a:lnTo>
                  <a:pt x="158661" y="170423"/>
                </a:lnTo>
                <a:lnTo>
                  <a:pt x="161468" y="1763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 segments and </a:t>
            </a:r>
            <a:r>
              <a:rPr lang="en-US" dirty="0" err="1" smtClean="0"/>
              <a:t>betweenness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953000" cy="4325112"/>
          </a:xfrm>
        </p:spPr>
        <p:txBody>
          <a:bodyPr/>
          <a:lstStyle/>
          <a:p>
            <a:r>
              <a:rPr lang="en-US" dirty="0" smtClean="0"/>
              <a:t>A line segment is a part of a line. It has a fixed length and is named for its two endpoints. In the figure below segment AB consists of points A and B and all points that are between A and B.</a:t>
            </a:r>
          </a:p>
          <a:p>
            <a:r>
              <a:rPr lang="en-US" dirty="0" smtClean="0"/>
              <a:t>C is between A and B.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905000"/>
            <a:ext cx="3429000" cy="106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6554" y="3962400"/>
            <a:ext cx="3637446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SMARTPenAnnotation212"/>
          <p:cNvSpPr/>
          <p:nvPr/>
        </p:nvSpPr>
        <p:spPr>
          <a:xfrm>
            <a:off x="6346612" y="4009076"/>
            <a:ext cx="188491" cy="251457"/>
          </a:xfrm>
          <a:custGeom>
            <a:avLst/>
            <a:gdLst/>
            <a:ahLst/>
            <a:cxnLst/>
            <a:rect l="0" t="0" r="0" b="0"/>
            <a:pathLst>
              <a:path w="188491" h="251457">
                <a:moveTo>
                  <a:pt x="8467" y="234311"/>
                </a:moveTo>
                <a:lnTo>
                  <a:pt x="3917" y="234311"/>
                </a:lnTo>
                <a:lnTo>
                  <a:pt x="2576" y="233359"/>
                </a:lnTo>
                <a:lnTo>
                  <a:pt x="1682" y="231771"/>
                </a:lnTo>
                <a:lnTo>
                  <a:pt x="689" y="227467"/>
                </a:lnTo>
                <a:lnTo>
                  <a:pt x="248" y="222380"/>
                </a:lnTo>
                <a:lnTo>
                  <a:pt x="130" y="218736"/>
                </a:lnTo>
                <a:lnTo>
                  <a:pt x="0" y="209609"/>
                </a:lnTo>
                <a:lnTo>
                  <a:pt x="1870" y="200698"/>
                </a:lnTo>
                <a:lnTo>
                  <a:pt x="5022" y="189042"/>
                </a:lnTo>
                <a:lnTo>
                  <a:pt x="9028" y="175557"/>
                </a:lnTo>
                <a:lnTo>
                  <a:pt x="11698" y="164662"/>
                </a:lnTo>
                <a:lnTo>
                  <a:pt x="13479" y="155493"/>
                </a:lnTo>
                <a:lnTo>
                  <a:pt x="14666" y="147476"/>
                </a:lnTo>
                <a:lnTo>
                  <a:pt x="16410" y="139273"/>
                </a:lnTo>
                <a:lnTo>
                  <a:pt x="18525" y="130948"/>
                </a:lnTo>
                <a:lnTo>
                  <a:pt x="20888" y="122540"/>
                </a:lnTo>
                <a:lnTo>
                  <a:pt x="22463" y="115030"/>
                </a:lnTo>
                <a:lnTo>
                  <a:pt x="23513" y="108117"/>
                </a:lnTo>
                <a:lnTo>
                  <a:pt x="24213" y="101604"/>
                </a:lnTo>
                <a:lnTo>
                  <a:pt x="26584" y="92500"/>
                </a:lnTo>
                <a:lnTo>
                  <a:pt x="30070" y="81668"/>
                </a:lnTo>
                <a:lnTo>
                  <a:pt x="34300" y="69684"/>
                </a:lnTo>
                <a:lnTo>
                  <a:pt x="38071" y="59790"/>
                </a:lnTo>
                <a:lnTo>
                  <a:pt x="41538" y="51288"/>
                </a:lnTo>
                <a:lnTo>
                  <a:pt x="44802" y="43716"/>
                </a:lnTo>
                <a:lnTo>
                  <a:pt x="47931" y="37715"/>
                </a:lnTo>
                <a:lnTo>
                  <a:pt x="50969" y="32762"/>
                </a:lnTo>
                <a:lnTo>
                  <a:pt x="53947" y="28508"/>
                </a:lnTo>
                <a:lnTo>
                  <a:pt x="57837" y="23766"/>
                </a:lnTo>
                <a:lnTo>
                  <a:pt x="62335" y="18701"/>
                </a:lnTo>
                <a:lnTo>
                  <a:pt x="67240" y="13418"/>
                </a:lnTo>
                <a:lnTo>
                  <a:pt x="72414" y="8944"/>
                </a:lnTo>
                <a:lnTo>
                  <a:pt x="77769" y="5009"/>
                </a:lnTo>
                <a:lnTo>
                  <a:pt x="83243" y="1433"/>
                </a:lnTo>
                <a:lnTo>
                  <a:pt x="87845" y="2"/>
                </a:lnTo>
                <a:lnTo>
                  <a:pt x="91866" y="0"/>
                </a:lnTo>
                <a:lnTo>
                  <a:pt x="95499" y="951"/>
                </a:lnTo>
                <a:lnTo>
                  <a:pt x="98874" y="2538"/>
                </a:lnTo>
                <a:lnTo>
                  <a:pt x="102076" y="4548"/>
                </a:lnTo>
                <a:lnTo>
                  <a:pt x="105163" y="6840"/>
                </a:lnTo>
                <a:lnTo>
                  <a:pt x="107221" y="10274"/>
                </a:lnTo>
                <a:lnTo>
                  <a:pt x="108593" y="14468"/>
                </a:lnTo>
                <a:lnTo>
                  <a:pt x="109508" y="19169"/>
                </a:lnTo>
                <a:lnTo>
                  <a:pt x="111071" y="25161"/>
                </a:lnTo>
                <a:lnTo>
                  <a:pt x="113065" y="32012"/>
                </a:lnTo>
                <a:lnTo>
                  <a:pt x="115347" y="39438"/>
                </a:lnTo>
                <a:lnTo>
                  <a:pt x="117820" y="46293"/>
                </a:lnTo>
                <a:lnTo>
                  <a:pt x="120422" y="52768"/>
                </a:lnTo>
                <a:lnTo>
                  <a:pt x="123108" y="58990"/>
                </a:lnTo>
                <a:lnTo>
                  <a:pt x="124900" y="65043"/>
                </a:lnTo>
                <a:lnTo>
                  <a:pt x="126094" y="70983"/>
                </a:lnTo>
                <a:lnTo>
                  <a:pt x="126890" y="76848"/>
                </a:lnTo>
                <a:lnTo>
                  <a:pt x="129326" y="85521"/>
                </a:lnTo>
                <a:lnTo>
                  <a:pt x="132855" y="96065"/>
                </a:lnTo>
                <a:lnTo>
                  <a:pt x="137113" y="107857"/>
                </a:lnTo>
                <a:lnTo>
                  <a:pt x="139951" y="117624"/>
                </a:lnTo>
                <a:lnTo>
                  <a:pt x="141843" y="126039"/>
                </a:lnTo>
                <a:lnTo>
                  <a:pt x="143105" y="133555"/>
                </a:lnTo>
                <a:lnTo>
                  <a:pt x="144898" y="140470"/>
                </a:lnTo>
                <a:lnTo>
                  <a:pt x="147047" y="146986"/>
                </a:lnTo>
                <a:lnTo>
                  <a:pt x="149431" y="153234"/>
                </a:lnTo>
                <a:lnTo>
                  <a:pt x="165994" y="201468"/>
                </a:lnTo>
                <a:lnTo>
                  <a:pt x="177895" y="236865"/>
                </a:lnTo>
                <a:lnTo>
                  <a:pt x="181560" y="242749"/>
                </a:lnTo>
                <a:lnTo>
                  <a:pt x="188490" y="2514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3"/>
          <p:cNvSpPr/>
          <p:nvPr/>
        </p:nvSpPr>
        <p:spPr>
          <a:xfrm>
            <a:off x="6320790" y="4097654"/>
            <a:ext cx="317183" cy="68582"/>
          </a:xfrm>
          <a:custGeom>
            <a:avLst/>
            <a:gdLst/>
            <a:ahLst/>
            <a:cxnLst/>
            <a:rect l="0" t="0" r="0" b="0"/>
            <a:pathLst>
              <a:path w="317183" h="68582">
                <a:moveTo>
                  <a:pt x="0" y="68581"/>
                </a:moveTo>
                <a:lnTo>
                  <a:pt x="9101" y="64030"/>
                </a:lnTo>
                <a:lnTo>
                  <a:pt x="12735" y="62689"/>
                </a:lnTo>
                <a:lnTo>
                  <a:pt x="19312" y="61200"/>
                </a:lnTo>
                <a:lnTo>
                  <a:pt x="27951" y="60538"/>
                </a:lnTo>
                <a:lnTo>
                  <a:pt x="32921" y="60361"/>
                </a:lnTo>
                <a:lnTo>
                  <a:pt x="39092" y="59291"/>
                </a:lnTo>
                <a:lnTo>
                  <a:pt x="46064" y="57625"/>
                </a:lnTo>
                <a:lnTo>
                  <a:pt x="53569" y="55562"/>
                </a:lnTo>
                <a:lnTo>
                  <a:pt x="60477" y="54186"/>
                </a:lnTo>
                <a:lnTo>
                  <a:pt x="66988" y="53270"/>
                </a:lnTo>
                <a:lnTo>
                  <a:pt x="73234" y="52658"/>
                </a:lnTo>
                <a:lnTo>
                  <a:pt x="79303" y="51298"/>
                </a:lnTo>
                <a:lnTo>
                  <a:pt x="85253" y="49439"/>
                </a:lnTo>
                <a:lnTo>
                  <a:pt x="91125" y="47247"/>
                </a:lnTo>
                <a:lnTo>
                  <a:pt x="113042" y="39611"/>
                </a:lnTo>
                <a:lnTo>
                  <a:pt x="120129" y="37838"/>
                </a:lnTo>
                <a:lnTo>
                  <a:pt x="126758" y="36655"/>
                </a:lnTo>
                <a:lnTo>
                  <a:pt x="133083" y="35867"/>
                </a:lnTo>
                <a:lnTo>
                  <a:pt x="140157" y="34389"/>
                </a:lnTo>
                <a:lnTo>
                  <a:pt x="147730" y="32452"/>
                </a:lnTo>
                <a:lnTo>
                  <a:pt x="155637" y="30207"/>
                </a:lnTo>
                <a:lnTo>
                  <a:pt x="162813" y="28711"/>
                </a:lnTo>
                <a:lnTo>
                  <a:pt x="169502" y="27713"/>
                </a:lnTo>
                <a:lnTo>
                  <a:pt x="175866" y="27048"/>
                </a:lnTo>
                <a:lnTo>
                  <a:pt x="184871" y="25652"/>
                </a:lnTo>
                <a:lnTo>
                  <a:pt x="207577" y="21562"/>
                </a:lnTo>
                <a:lnTo>
                  <a:pt x="222205" y="18185"/>
                </a:lnTo>
                <a:lnTo>
                  <a:pt x="256238" y="9352"/>
                </a:lnTo>
                <a:lnTo>
                  <a:pt x="269885" y="6235"/>
                </a:lnTo>
                <a:lnTo>
                  <a:pt x="280888" y="4157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14"/>
          <p:cNvSpPr/>
          <p:nvPr/>
        </p:nvSpPr>
        <p:spPr>
          <a:xfrm>
            <a:off x="6656620" y="3994994"/>
            <a:ext cx="298536" cy="188348"/>
          </a:xfrm>
          <a:custGeom>
            <a:avLst/>
            <a:gdLst/>
            <a:ahLst/>
            <a:cxnLst/>
            <a:rect l="0" t="0" r="0" b="0"/>
            <a:pathLst>
              <a:path w="298536" h="188348">
                <a:moveTo>
                  <a:pt x="204237" y="16935"/>
                </a:moveTo>
                <a:lnTo>
                  <a:pt x="204237" y="7834"/>
                </a:lnTo>
                <a:lnTo>
                  <a:pt x="203285" y="5153"/>
                </a:lnTo>
                <a:lnTo>
                  <a:pt x="201697" y="3365"/>
                </a:lnTo>
                <a:lnTo>
                  <a:pt x="199687" y="2174"/>
                </a:lnTo>
                <a:lnTo>
                  <a:pt x="192372" y="850"/>
                </a:lnTo>
                <a:lnTo>
                  <a:pt x="183724" y="261"/>
                </a:lnTo>
                <a:lnTo>
                  <a:pt x="176705" y="0"/>
                </a:lnTo>
                <a:lnTo>
                  <a:pt x="167871" y="2424"/>
                </a:lnTo>
                <a:lnTo>
                  <a:pt x="162848" y="4403"/>
                </a:lnTo>
                <a:lnTo>
                  <a:pt x="149647" y="9143"/>
                </a:lnTo>
                <a:lnTo>
                  <a:pt x="142127" y="11740"/>
                </a:lnTo>
                <a:lnTo>
                  <a:pt x="135207" y="14425"/>
                </a:lnTo>
                <a:lnTo>
                  <a:pt x="128690" y="17167"/>
                </a:lnTo>
                <a:lnTo>
                  <a:pt x="122439" y="19947"/>
                </a:lnTo>
                <a:lnTo>
                  <a:pt x="117320" y="22753"/>
                </a:lnTo>
                <a:lnTo>
                  <a:pt x="109092" y="28411"/>
                </a:lnTo>
                <a:lnTo>
                  <a:pt x="76470" y="52540"/>
                </a:lnTo>
                <a:lnTo>
                  <a:pt x="58869" y="64827"/>
                </a:lnTo>
                <a:lnTo>
                  <a:pt x="51127" y="70771"/>
                </a:lnTo>
                <a:lnTo>
                  <a:pt x="44061" y="76638"/>
                </a:lnTo>
                <a:lnTo>
                  <a:pt x="37446" y="82455"/>
                </a:lnTo>
                <a:lnTo>
                  <a:pt x="31130" y="89190"/>
                </a:lnTo>
                <a:lnTo>
                  <a:pt x="25015" y="96538"/>
                </a:lnTo>
                <a:lnTo>
                  <a:pt x="19033" y="104294"/>
                </a:lnTo>
                <a:lnTo>
                  <a:pt x="15046" y="110417"/>
                </a:lnTo>
                <a:lnTo>
                  <a:pt x="12387" y="115452"/>
                </a:lnTo>
                <a:lnTo>
                  <a:pt x="10614" y="119760"/>
                </a:lnTo>
                <a:lnTo>
                  <a:pt x="8480" y="123586"/>
                </a:lnTo>
                <a:lnTo>
                  <a:pt x="6105" y="127088"/>
                </a:lnTo>
                <a:lnTo>
                  <a:pt x="3569" y="130375"/>
                </a:lnTo>
                <a:lnTo>
                  <a:pt x="1878" y="135425"/>
                </a:lnTo>
                <a:lnTo>
                  <a:pt x="751" y="141648"/>
                </a:lnTo>
                <a:lnTo>
                  <a:pt x="0" y="148655"/>
                </a:lnTo>
                <a:lnTo>
                  <a:pt x="451" y="155231"/>
                </a:lnTo>
                <a:lnTo>
                  <a:pt x="1705" y="161520"/>
                </a:lnTo>
                <a:lnTo>
                  <a:pt x="3493" y="167618"/>
                </a:lnTo>
                <a:lnTo>
                  <a:pt x="5638" y="171683"/>
                </a:lnTo>
                <a:lnTo>
                  <a:pt x="8020" y="174393"/>
                </a:lnTo>
                <a:lnTo>
                  <a:pt x="13207" y="178357"/>
                </a:lnTo>
                <a:lnTo>
                  <a:pt x="18688" y="183293"/>
                </a:lnTo>
                <a:lnTo>
                  <a:pt x="22435" y="184991"/>
                </a:lnTo>
                <a:lnTo>
                  <a:pt x="31679" y="186877"/>
                </a:lnTo>
                <a:lnTo>
                  <a:pt x="39597" y="187715"/>
                </a:lnTo>
                <a:lnTo>
                  <a:pt x="47244" y="188088"/>
                </a:lnTo>
                <a:lnTo>
                  <a:pt x="63211" y="188297"/>
                </a:lnTo>
                <a:lnTo>
                  <a:pt x="77741" y="188347"/>
                </a:lnTo>
                <a:lnTo>
                  <a:pt x="86569" y="187407"/>
                </a:lnTo>
                <a:lnTo>
                  <a:pt x="96264" y="185828"/>
                </a:lnTo>
                <a:lnTo>
                  <a:pt x="106538" y="183823"/>
                </a:lnTo>
                <a:lnTo>
                  <a:pt x="116244" y="182487"/>
                </a:lnTo>
                <a:lnTo>
                  <a:pt x="125573" y="181596"/>
                </a:lnTo>
                <a:lnTo>
                  <a:pt x="134649" y="181001"/>
                </a:lnTo>
                <a:lnTo>
                  <a:pt x="143557" y="179653"/>
                </a:lnTo>
                <a:lnTo>
                  <a:pt x="152354" y="177801"/>
                </a:lnTo>
                <a:lnTo>
                  <a:pt x="161076" y="175614"/>
                </a:lnTo>
                <a:lnTo>
                  <a:pt x="168795" y="174156"/>
                </a:lnTo>
                <a:lnTo>
                  <a:pt x="175847" y="173185"/>
                </a:lnTo>
                <a:lnTo>
                  <a:pt x="182453" y="172537"/>
                </a:lnTo>
                <a:lnTo>
                  <a:pt x="188762" y="171152"/>
                </a:lnTo>
                <a:lnTo>
                  <a:pt x="194873" y="169277"/>
                </a:lnTo>
                <a:lnTo>
                  <a:pt x="200852" y="167074"/>
                </a:lnTo>
                <a:lnTo>
                  <a:pt x="208648" y="164653"/>
                </a:lnTo>
                <a:lnTo>
                  <a:pt x="227469" y="159423"/>
                </a:lnTo>
                <a:lnTo>
                  <a:pt x="235918" y="157647"/>
                </a:lnTo>
                <a:lnTo>
                  <a:pt x="243455" y="156463"/>
                </a:lnTo>
                <a:lnTo>
                  <a:pt x="250385" y="155674"/>
                </a:lnTo>
                <a:lnTo>
                  <a:pt x="256910" y="154196"/>
                </a:lnTo>
                <a:lnTo>
                  <a:pt x="263165" y="152257"/>
                </a:lnTo>
                <a:lnTo>
                  <a:pt x="269240" y="150012"/>
                </a:lnTo>
                <a:lnTo>
                  <a:pt x="278530" y="144978"/>
                </a:lnTo>
                <a:lnTo>
                  <a:pt x="285833" y="140519"/>
                </a:lnTo>
                <a:lnTo>
                  <a:pt x="289114" y="139329"/>
                </a:lnTo>
                <a:lnTo>
                  <a:pt x="298535" y="1369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5"/>
          <p:cNvSpPr/>
          <p:nvPr/>
        </p:nvSpPr>
        <p:spPr>
          <a:xfrm>
            <a:off x="6423659" y="3806190"/>
            <a:ext cx="677229" cy="60008"/>
          </a:xfrm>
          <a:custGeom>
            <a:avLst/>
            <a:gdLst/>
            <a:ahLst/>
            <a:cxnLst/>
            <a:rect l="0" t="0" r="0" b="0"/>
            <a:pathLst>
              <a:path w="677229" h="60008">
                <a:moveTo>
                  <a:pt x="0" y="60007"/>
                </a:moveTo>
                <a:lnTo>
                  <a:pt x="214168" y="60007"/>
                </a:lnTo>
                <a:lnTo>
                  <a:pt x="229456" y="59055"/>
                </a:lnTo>
                <a:lnTo>
                  <a:pt x="243458" y="57467"/>
                </a:lnTo>
                <a:lnTo>
                  <a:pt x="256603" y="55456"/>
                </a:lnTo>
                <a:lnTo>
                  <a:pt x="270129" y="54116"/>
                </a:lnTo>
                <a:lnTo>
                  <a:pt x="283909" y="53222"/>
                </a:lnTo>
                <a:lnTo>
                  <a:pt x="297857" y="52626"/>
                </a:lnTo>
                <a:lnTo>
                  <a:pt x="315729" y="50324"/>
                </a:lnTo>
                <a:lnTo>
                  <a:pt x="336217" y="46884"/>
                </a:lnTo>
                <a:lnTo>
                  <a:pt x="358447" y="42686"/>
                </a:lnTo>
                <a:lnTo>
                  <a:pt x="396127" y="37982"/>
                </a:lnTo>
                <a:lnTo>
                  <a:pt x="538377" y="23213"/>
                </a:lnTo>
                <a:lnTo>
                  <a:pt x="567515" y="19285"/>
                </a:lnTo>
                <a:lnTo>
                  <a:pt x="589799" y="15714"/>
                </a:lnTo>
                <a:lnTo>
                  <a:pt x="606559" y="13333"/>
                </a:lnTo>
                <a:lnTo>
                  <a:pt x="619638" y="11747"/>
                </a:lnTo>
                <a:lnTo>
                  <a:pt x="6772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6"/>
          <p:cNvSpPr/>
          <p:nvPr/>
        </p:nvSpPr>
        <p:spPr>
          <a:xfrm>
            <a:off x="8206793" y="3737745"/>
            <a:ext cx="214260" cy="214029"/>
          </a:xfrm>
          <a:custGeom>
            <a:avLst/>
            <a:gdLst/>
            <a:ahLst/>
            <a:cxnLst/>
            <a:rect l="0" t="0" r="0" b="0"/>
            <a:pathLst>
              <a:path w="214260" h="214029">
                <a:moveTo>
                  <a:pt x="154251" y="17009"/>
                </a:moveTo>
                <a:lnTo>
                  <a:pt x="145150" y="12459"/>
                </a:lnTo>
                <a:lnTo>
                  <a:pt x="141516" y="10166"/>
                </a:lnTo>
                <a:lnTo>
                  <a:pt x="134939" y="5078"/>
                </a:lnTo>
                <a:lnTo>
                  <a:pt x="128840" y="2182"/>
                </a:lnTo>
                <a:lnTo>
                  <a:pt x="122955" y="895"/>
                </a:lnTo>
                <a:lnTo>
                  <a:pt x="117164" y="322"/>
                </a:lnTo>
                <a:lnTo>
                  <a:pt x="113334" y="170"/>
                </a:lnTo>
                <a:lnTo>
                  <a:pt x="103999" y="0"/>
                </a:lnTo>
                <a:lnTo>
                  <a:pt x="99794" y="908"/>
                </a:lnTo>
                <a:lnTo>
                  <a:pt x="96040" y="2465"/>
                </a:lnTo>
                <a:lnTo>
                  <a:pt x="92584" y="4456"/>
                </a:lnTo>
                <a:lnTo>
                  <a:pt x="83663" y="9208"/>
                </a:lnTo>
                <a:lnTo>
                  <a:pt x="78617" y="11808"/>
                </a:lnTo>
                <a:lnTo>
                  <a:pt x="74302" y="14494"/>
                </a:lnTo>
                <a:lnTo>
                  <a:pt x="70472" y="17238"/>
                </a:lnTo>
                <a:lnTo>
                  <a:pt x="66967" y="20019"/>
                </a:lnTo>
                <a:lnTo>
                  <a:pt x="62724" y="22826"/>
                </a:lnTo>
                <a:lnTo>
                  <a:pt x="57991" y="25650"/>
                </a:lnTo>
                <a:lnTo>
                  <a:pt x="52930" y="28485"/>
                </a:lnTo>
                <a:lnTo>
                  <a:pt x="48604" y="31327"/>
                </a:lnTo>
                <a:lnTo>
                  <a:pt x="44767" y="34175"/>
                </a:lnTo>
                <a:lnTo>
                  <a:pt x="41257" y="37026"/>
                </a:lnTo>
                <a:lnTo>
                  <a:pt x="34817" y="42733"/>
                </a:lnTo>
                <a:lnTo>
                  <a:pt x="31766" y="45589"/>
                </a:lnTo>
                <a:lnTo>
                  <a:pt x="27827" y="51302"/>
                </a:lnTo>
                <a:lnTo>
                  <a:pt x="23296" y="58921"/>
                </a:lnTo>
                <a:lnTo>
                  <a:pt x="18370" y="67811"/>
                </a:lnTo>
                <a:lnTo>
                  <a:pt x="14134" y="76595"/>
                </a:lnTo>
                <a:lnTo>
                  <a:pt x="10358" y="85308"/>
                </a:lnTo>
                <a:lnTo>
                  <a:pt x="6887" y="93974"/>
                </a:lnTo>
                <a:lnTo>
                  <a:pt x="4574" y="102610"/>
                </a:lnTo>
                <a:lnTo>
                  <a:pt x="3032" y="111223"/>
                </a:lnTo>
                <a:lnTo>
                  <a:pt x="2003" y="119824"/>
                </a:lnTo>
                <a:lnTo>
                  <a:pt x="1317" y="127462"/>
                </a:lnTo>
                <a:lnTo>
                  <a:pt x="860" y="134460"/>
                </a:lnTo>
                <a:lnTo>
                  <a:pt x="353" y="146362"/>
                </a:lnTo>
                <a:lnTo>
                  <a:pt x="127" y="154827"/>
                </a:lnTo>
                <a:lnTo>
                  <a:pt x="0" y="169499"/>
                </a:lnTo>
                <a:lnTo>
                  <a:pt x="934" y="173914"/>
                </a:lnTo>
                <a:lnTo>
                  <a:pt x="2510" y="177810"/>
                </a:lnTo>
                <a:lnTo>
                  <a:pt x="4513" y="181360"/>
                </a:lnTo>
                <a:lnTo>
                  <a:pt x="9279" y="187844"/>
                </a:lnTo>
                <a:lnTo>
                  <a:pt x="11883" y="190907"/>
                </a:lnTo>
                <a:lnTo>
                  <a:pt x="16477" y="193901"/>
                </a:lnTo>
                <a:lnTo>
                  <a:pt x="22397" y="196850"/>
                </a:lnTo>
                <a:lnTo>
                  <a:pt x="29201" y="199768"/>
                </a:lnTo>
                <a:lnTo>
                  <a:pt x="34689" y="202666"/>
                </a:lnTo>
                <a:lnTo>
                  <a:pt x="39302" y="205551"/>
                </a:lnTo>
                <a:lnTo>
                  <a:pt x="43328" y="208426"/>
                </a:lnTo>
                <a:lnTo>
                  <a:pt x="46965" y="210343"/>
                </a:lnTo>
                <a:lnTo>
                  <a:pt x="53546" y="212473"/>
                </a:lnTo>
                <a:lnTo>
                  <a:pt x="59646" y="213420"/>
                </a:lnTo>
                <a:lnTo>
                  <a:pt x="62606" y="213673"/>
                </a:lnTo>
                <a:lnTo>
                  <a:pt x="66485" y="213841"/>
                </a:lnTo>
                <a:lnTo>
                  <a:pt x="75875" y="214028"/>
                </a:lnTo>
                <a:lnTo>
                  <a:pt x="81997" y="213125"/>
                </a:lnTo>
                <a:lnTo>
                  <a:pt x="88937" y="211571"/>
                </a:lnTo>
                <a:lnTo>
                  <a:pt x="96421" y="209582"/>
                </a:lnTo>
                <a:lnTo>
                  <a:pt x="105220" y="206351"/>
                </a:lnTo>
                <a:lnTo>
                  <a:pt x="114897" y="202292"/>
                </a:lnTo>
                <a:lnTo>
                  <a:pt x="125157" y="197681"/>
                </a:lnTo>
                <a:lnTo>
                  <a:pt x="133904" y="194607"/>
                </a:lnTo>
                <a:lnTo>
                  <a:pt x="141639" y="192558"/>
                </a:lnTo>
                <a:lnTo>
                  <a:pt x="148700" y="191192"/>
                </a:lnTo>
                <a:lnTo>
                  <a:pt x="155314" y="189329"/>
                </a:lnTo>
                <a:lnTo>
                  <a:pt x="161627" y="187134"/>
                </a:lnTo>
                <a:lnTo>
                  <a:pt x="167741" y="184719"/>
                </a:lnTo>
                <a:lnTo>
                  <a:pt x="173722" y="182156"/>
                </a:lnTo>
                <a:lnTo>
                  <a:pt x="185449" y="176768"/>
                </a:lnTo>
                <a:lnTo>
                  <a:pt x="190289" y="173998"/>
                </a:lnTo>
                <a:lnTo>
                  <a:pt x="194470" y="171198"/>
                </a:lnTo>
                <a:lnTo>
                  <a:pt x="198209" y="168380"/>
                </a:lnTo>
                <a:lnTo>
                  <a:pt x="204903" y="165248"/>
                </a:lnTo>
                <a:lnTo>
                  <a:pt x="214259" y="1627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7"/>
          <p:cNvSpPr/>
          <p:nvPr/>
        </p:nvSpPr>
        <p:spPr>
          <a:xfrm>
            <a:off x="8515350" y="3729037"/>
            <a:ext cx="51435" cy="231459"/>
          </a:xfrm>
          <a:custGeom>
            <a:avLst/>
            <a:gdLst/>
            <a:ahLst/>
            <a:cxnLst/>
            <a:rect l="0" t="0" r="0" b="0"/>
            <a:pathLst>
              <a:path w="51435" h="231459">
                <a:moveTo>
                  <a:pt x="0" y="0"/>
                </a:moveTo>
                <a:lnTo>
                  <a:pt x="4550" y="9102"/>
                </a:lnTo>
                <a:lnTo>
                  <a:pt x="6843" y="14641"/>
                </a:lnTo>
                <a:lnTo>
                  <a:pt x="9325" y="21190"/>
                </a:lnTo>
                <a:lnTo>
                  <a:pt x="11931" y="28414"/>
                </a:lnTo>
                <a:lnTo>
                  <a:pt x="14622" y="35135"/>
                </a:lnTo>
                <a:lnTo>
                  <a:pt x="17367" y="41521"/>
                </a:lnTo>
                <a:lnTo>
                  <a:pt x="20151" y="47683"/>
                </a:lnTo>
                <a:lnTo>
                  <a:pt x="22007" y="52744"/>
                </a:lnTo>
                <a:lnTo>
                  <a:pt x="23243" y="57070"/>
                </a:lnTo>
                <a:lnTo>
                  <a:pt x="24068" y="60907"/>
                </a:lnTo>
                <a:lnTo>
                  <a:pt x="24618" y="66322"/>
                </a:lnTo>
                <a:lnTo>
                  <a:pt x="24985" y="72790"/>
                </a:lnTo>
                <a:lnTo>
                  <a:pt x="25228" y="79959"/>
                </a:lnTo>
                <a:lnTo>
                  <a:pt x="26344" y="86644"/>
                </a:lnTo>
                <a:lnTo>
                  <a:pt x="28040" y="93005"/>
                </a:lnTo>
                <a:lnTo>
                  <a:pt x="30122" y="99151"/>
                </a:lnTo>
                <a:lnTo>
                  <a:pt x="32464" y="112773"/>
                </a:lnTo>
                <a:lnTo>
                  <a:pt x="34978" y="131380"/>
                </a:lnTo>
                <a:lnTo>
                  <a:pt x="39358" y="168881"/>
                </a:lnTo>
                <a:lnTo>
                  <a:pt x="41305" y="188723"/>
                </a:lnTo>
                <a:lnTo>
                  <a:pt x="42776" y="195348"/>
                </a:lnTo>
                <a:lnTo>
                  <a:pt x="44710" y="200717"/>
                </a:lnTo>
                <a:lnTo>
                  <a:pt x="46952" y="205249"/>
                </a:lnTo>
                <a:lnTo>
                  <a:pt x="48446" y="209223"/>
                </a:lnTo>
                <a:lnTo>
                  <a:pt x="49442" y="212824"/>
                </a:lnTo>
                <a:lnTo>
                  <a:pt x="50844" y="219904"/>
                </a:lnTo>
                <a:lnTo>
                  <a:pt x="51434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8"/>
          <p:cNvSpPr/>
          <p:nvPr/>
        </p:nvSpPr>
        <p:spPr>
          <a:xfrm>
            <a:off x="8498205" y="3678429"/>
            <a:ext cx="316642" cy="221900"/>
          </a:xfrm>
          <a:custGeom>
            <a:avLst/>
            <a:gdLst/>
            <a:ahLst/>
            <a:cxnLst/>
            <a:rect l="0" t="0" r="0" b="0"/>
            <a:pathLst>
              <a:path w="316642" h="221900">
                <a:moveTo>
                  <a:pt x="0" y="93471"/>
                </a:moveTo>
                <a:lnTo>
                  <a:pt x="0" y="66777"/>
                </a:lnTo>
                <a:lnTo>
                  <a:pt x="1905" y="63292"/>
                </a:lnTo>
                <a:lnTo>
                  <a:pt x="9102" y="56880"/>
                </a:lnTo>
                <a:lnTo>
                  <a:pt x="12735" y="52885"/>
                </a:lnTo>
                <a:lnTo>
                  <a:pt x="16110" y="48316"/>
                </a:lnTo>
                <a:lnTo>
                  <a:pt x="19312" y="43365"/>
                </a:lnTo>
                <a:lnTo>
                  <a:pt x="23352" y="39112"/>
                </a:lnTo>
                <a:lnTo>
                  <a:pt x="27950" y="35324"/>
                </a:lnTo>
                <a:lnTo>
                  <a:pt x="32921" y="31846"/>
                </a:lnTo>
                <a:lnTo>
                  <a:pt x="38139" y="29528"/>
                </a:lnTo>
                <a:lnTo>
                  <a:pt x="43524" y="27982"/>
                </a:lnTo>
                <a:lnTo>
                  <a:pt x="49019" y="26952"/>
                </a:lnTo>
                <a:lnTo>
                  <a:pt x="55539" y="25312"/>
                </a:lnTo>
                <a:lnTo>
                  <a:pt x="62743" y="23267"/>
                </a:lnTo>
                <a:lnTo>
                  <a:pt x="70403" y="20951"/>
                </a:lnTo>
                <a:lnTo>
                  <a:pt x="80272" y="17501"/>
                </a:lnTo>
                <a:lnTo>
                  <a:pt x="103939" y="8589"/>
                </a:lnTo>
                <a:lnTo>
                  <a:pt x="114060" y="5450"/>
                </a:lnTo>
                <a:lnTo>
                  <a:pt x="122712" y="3358"/>
                </a:lnTo>
                <a:lnTo>
                  <a:pt x="130386" y="1963"/>
                </a:lnTo>
                <a:lnTo>
                  <a:pt x="136454" y="1033"/>
                </a:lnTo>
                <a:lnTo>
                  <a:pt x="145736" y="0"/>
                </a:lnTo>
                <a:lnTo>
                  <a:pt x="155576" y="2081"/>
                </a:lnTo>
                <a:lnTo>
                  <a:pt x="165348" y="5228"/>
                </a:lnTo>
                <a:lnTo>
                  <a:pt x="172864" y="6627"/>
                </a:lnTo>
                <a:lnTo>
                  <a:pt x="179382" y="9788"/>
                </a:lnTo>
                <a:lnTo>
                  <a:pt x="182452" y="11965"/>
                </a:lnTo>
                <a:lnTo>
                  <a:pt x="184500" y="14368"/>
                </a:lnTo>
                <a:lnTo>
                  <a:pt x="185864" y="16924"/>
                </a:lnTo>
                <a:lnTo>
                  <a:pt x="187381" y="22302"/>
                </a:lnTo>
                <a:lnTo>
                  <a:pt x="188056" y="27868"/>
                </a:lnTo>
                <a:lnTo>
                  <a:pt x="188235" y="31638"/>
                </a:lnTo>
                <a:lnTo>
                  <a:pt x="188435" y="40907"/>
                </a:lnTo>
                <a:lnTo>
                  <a:pt x="187536" y="46045"/>
                </a:lnTo>
                <a:lnTo>
                  <a:pt x="185984" y="51377"/>
                </a:lnTo>
                <a:lnTo>
                  <a:pt x="183996" y="56835"/>
                </a:lnTo>
                <a:lnTo>
                  <a:pt x="181720" y="62379"/>
                </a:lnTo>
                <a:lnTo>
                  <a:pt x="179249" y="67981"/>
                </a:lnTo>
                <a:lnTo>
                  <a:pt x="173963" y="79285"/>
                </a:lnTo>
                <a:lnTo>
                  <a:pt x="168440" y="90658"/>
                </a:lnTo>
                <a:lnTo>
                  <a:pt x="164680" y="95405"/>
                </a:lnTo>
                <a:lnTo>
                  <a:pt x="160269" y="99523"/>
                </a:lnTo>
                <a:lnTo>
                  <a:pt x="155424" y="103221"/>
                </a:lnTo>
                <a:lnTo>
                  <a:pt x="151240" y="107591"/>
                </a:lnTo>
                <a:lnTo>
                  <a:pt x="147499" y="112409"/>
                </a:lnTo>
                <a:lnTo>
                  <a:pt x="144052" y="117526"/>
                </a:lnTo>
                <a:lnTo>
                  <a:pt x="140802" y="121890"/>
                </a:lnTo>
                <a:lnTo>
                  <a:pt x="137684" y="125752"/>
                </a:lnTo>
                <a:lnTo>
                  <a:pt x="134651" y="129279"/>
                </a:lnTo>
                <a:lnTo>
                  <a:pt x="126202" y="135738"/>
                </a:lnTo>
                <a:lnTo>
                  <a:pt x="117050" y="140831"/>
                </a:lnTo>
                <a:lnTo>
                  <a:pt x="108447" y="143698"/>
                </a:lnTo>
                <a:lnTo>
                  <a:pt x="108493" y="144101"/>
                </a:lnTo>
                <a:lnTo>
                  <a:pt x="109476" y="144369"/>
                </a:lnTo>
                <a:lnTo>
                  <a:pt x="112036" y="141690"/>
                </a:lnTo>
                <a:lnTo>
                  <a:pt x="115648" y="137047"/>
                </a:lnTo>
                <a:lnTo>
                  <a:pt x="119961" y="131094"/>
                </a:lnTo>
                <a:lnTo>
                  <a:pt x="124741" y="126173"/>
                </a:lnTo>
                <a:lnTo>
                  <a:pt x="129834" y="121940"/>
                </a:lnTo>
                <a:lnTo>
                  <a:pt x="135133" y="118165"/>
                </a:lnTo>
                <a:lnTo>
                  <a:pt x="143429" y="113744"/>
                </a:lnTo>
                <a:lnTo>
                  <a:pt x="153721" y="108891"/>
                </a:lnTo>
                <a:lnTo>
                  <a:pt x="165346" y="103751"/>
                </a:lnTo>
                <a:lnTo>
                  <a:pt x="176906" y="99372"/>
                </a:lnTo>
                <a:lnTo>
                  <a:pt x="188422" y="95499"/>
                </a:lnTo>
                <a:lnTo>
                  <a:pt x="199910" y="91966"/>
                </a:lnTo>
                <a:lnTo>
                  <a:pt x="210426" y="89610"/>
                </a:lnTo>
                <a:lnTo>
                  <a:pt x="220293" y="88039"/>
                </a:lnTo>
                <a:lnTo>
                  <a:pt x="229729" y="86992"/>
                </a:lnTo>
                <a:lnTo>
                  <a:pt x="238877" y="86294"/>
                </a:lnTo>
                <a:lnTo>
                  <a:pt x="247834" y="85829"/>
                </a:lnTo>
                <a:lnTo>
                  <a:pt x="269012" y="85174"/>
                </a:lnTo>
                <a:lnTo>
                  <a:pt x="273638" y="85082"/>
                </a:lnTo>
                <a:lnTo>
                  <a:pt x="278628" y="85973"/>
                </a:lnTo>
                <a:lnTo>
                  <a:pt x="283860" y="87520"/>
                </a:lnTo>
                <a:lnTo>
                  <a:pt x="289253" y="89503"/>
                </a:lnTo>
                <a:lnTo>
                  <a:pt x="297784" y="91707"/>
                </a:lnTo>
                <a:lnTo>
                  <a:pt x="301392" y="92295"/>
                </a:lnTo>
                <a:lnTo>
                  <a:pt x="307942" y="95488"/>
                </a:lnTo>
                <a:lnTo>
                  <a:pt x="311022" y="97673"/>
                </a:lnTo>
                <a:lnTo>
                  <a:pt x="313076" y="100082"/>
                </a:lnTo>
                <a:lnTo>
                  <a:pt x="314444" y="102641"/>
                </a:lnTo>
                <a:lnTo>
                  <a:pt x="315357" y="105299"/>
                </a:lnTo>
                <a:lnTo>
                  <a:pt x="315965" y="108976"/>
                </a:lnTo>
                <a:lnTo>
                  <a:pt x="316371" y="113333"/>
                </a:lnTo>
                <a:lnTo>
                  <a:pt x="316641" y="118142"/>
                </a:lnTo>
                <a:lnTo>
                  <a:pt x="315869" y="122301"/>
                </a:lnTo>
                <a:lnTo>
                  <a:pt x="314402" y="126026"/>
                </a:lnTo>
                <a:lnTo>
                  <a:pt x="312471" y="129462"/>
                </a:lnTo>
                <a:lnTo>
                  <a:pt x="307786" y="138359"/>
                </a:lnTo>
                <a:lnTo>
                  <a:pt x="305202" y="143399"/>
                </a:lnTo>
                <a:lnTo>
                  <a:pt x="301575" y="147711"/>
                </a:lnTo>
                <a:lnTo>
                  <a:pt x="297254" y="151539"/>
                </a:lnTo>
                <a:lnTo>
                  <a:pt x="292466" y="155042"/>
                </a:lnTo>
                <a:lnTo>
                  <a:pt x="288322" y="159284"/>
                </a:lnTo>
                <a:lnTo>
                  <a:pt x="284607" y="164016"/>
                </a:lnTo>
                <a:lnTo>
                  <a:pt x="281178" y="169076"/>
                </a:lnTo>
                <a:lnTo>
                  <a:pt x="276987" y="173402"/>
                </a:lnTo>
                <a:lnTo>
                  <a:pt x="272289" y="177238"/>
                </a:lnTo>
                <a:lnTo>
                  <a:pt x="267251" y="180748"/>
                </a:lnTo>
                <a:lnTo>
                  <a:pt x="260082" y="184993"/>
                </a:lnTo>
                <a:lnTo>
                  <a:pt x="251492" y="189728"/>
                </a:lnTo>
                <a:lnTo>
                  <a:pt x="226281" y="202954"/>
                </a:lnTo>
                <a:lnTo>
                  <a:pt x="200695" y="215956"/>
                </a:lnTo>
                <a:lnTo>
                  <a:pt x="191432" y="219346"/>
                </a:lnTo>
                <a:lnTo>
                  <a:pt x="182236" y="220853"/>
                </a:lnTo>
                <a:lnTo>
                  <a:pt x="175783" y="221255"/>
                </a:lnTo>
                <a:lnTo>
                  <a:pt x="160993" y="221701"/>
                </a:lnTo>
                <a:lnTo>
                  <a:pt x="144895" y="221899"/>
                </a:lnTo>
                <a:lnTo>
                  <a:pt x="139459" y="221000"/>
                </a:lnTo>
                <a:lnTo>
                  <a:pt x="135835" y="219447"/>
                </a:lnTo>
                <a:lnTo>
                  <a:pt x="128587" y="2134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9"/>
          <p:cNvSpPr/>
          <p:nvPr/>
        </p:nvSpPr>
        <p:spPr>
          <a:xfrm>
            <a:off x="8318182" y="3609022"/>
            <a:ext cx="489683" cy="77154"/>
          </a:xfrm>
          <a:custGeom>
            <a:avLst/>
            <a:gdLst/>
            <a:ahLst/>
            <a:cxnLst/>
            <a:rect l="0" t="0" r="0" b="0"/>
            <a:pathLst>
              <a:path w="489683" h="77154">
                <a:moveTo>
                  <a:pt x="0" y="77153"/>
                </a:moveTo>
                <a:lnTo>
                  <a:pt x="18204" y="72602"/>
                </a:lnTo>
                <a:lnTo>
                  <a:pt x="102748" y="49620"/>
                </a:lnTo>
                <a:lnTo>
                  <a:pt x="180092" y="31212"/>
                </a:lnTo>
                <a:lnTo>
                  <a:pt x="204834" y="26523"/>
                </a:lnTo>
                <a:lnTo>
                  <a:pt x="226091" y="23397"/>
                </a:lnTo>
                <a:lnTo>
                  <a:pt x="245025" y="21313"/>
                </a:lnTo>
                <a:lnTo>
                  <a:pt x="265267" y="18019"/>
                </a:lnTo>
                <a:lnTo>
                  <a:pt x="286382" y="13918"/>
                </a:lnTo>
                <a:lnTo>
                  <a:pt x="308079" y="9278"/>
                </a:lnTo>
                <a:lnTo>
                  <a:pt x="326353" y="6186"/>
                </a:lnTo>
                <a:lnTo>
                  <a:pt x="342346" y="4124"/>
                </a:lnTo>
                <a:lnTo>
                  <a:pt x="356819" y="2749"/>
                </a:lnTo>
                <a:lnTo>
                  <a:pt x="372182" y="1833"/>
                </a:lnTo>
                <a:lnTo>
                  <a:pt x="404492" y="815"/>
                </a:lnTo>
                <a:lnTo>
                  <a:pt x="489682" y="32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724400" cy="43251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ray has one end point and extends in the other direction </a:t>
            </a:r>
            <a:r>
              <a:rPr lang="en-US" dirty="0" err="1" smtClean="0"/>
              <a:t>upto</a:t>
            </a:r>
            <a:r>
              <a:rPr lang="en-US" dirty="0" smtClean="0"/>
              <a:t> infinity. It is represented by naming the end point and any other point on the ray.</a:t>
            </a:r>
          </a:p>
          <a:p>
            <a:r>
              <a:rPr lang="en-US" dirty="0" smtClean="0"/>
              <a:t>Opposite rays are two rays with a common endpoint that point in opposite directions and form a straight line.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057400"/>
            <a:ext cx="2971800" cy="65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599" y="4191000"/>
            <a:ext cx="311869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SMARTPenAnnotation177"/>
          <p:cNvSpPr/>
          <p:nvPr/>
        </p:nvSpPr>
        <p:spPr>
          <a:xfrm>
            <a:off x="6972300" y="1613636"/>
            <a:ext cx="265748" cy="340895"/>
          </a:xfrm>
          <a:custGeom>
            <a:avLst/>
            <a:gdLst/>
            <a:ahLst/>
            <a:cxnLst/>
            <a:rect l="0" t="0" r="0" b="0"/>
            <a:pathLst>
              <a:path w="265748" h="340895">
                <a:moveTo>
                  <a:pt x="0" y="280886"/>
                </a:moveTo>
                <a:lnTo>
                  <a:pt x="9101" y="280886"/>
                </a:lnTo>
                <a:lnTo>
                  <a:pt x="11782" y="279934"/>
                </a:lnTo>
                <a:lnTo>
                  <a:pt x="13570" y="278346"/>
                </a:lnTo>
                <a:lnTo>
                  <a:pt x="16509" y="274042"/>
                </a:lnTo>
                <a:lnTo>
                  <a:pt x="24317" y="265286"/>
                </a:lnTo>
                <a:lnTo>
                  <a:pt x="29853" y="255097"/>
                </a:lnTo>
                <a:lnTo>
                  <a:pt x="50382" y="214377"/>
                </a:lnTo>
                <a:lnTo>
                  <a:pt x="58353" y="192732"/>
                </a:lnTo>
                <a:lnTo>
                  <a:pt x="105178" y="52257"/>
                </a:lnTo>
                <a:lnTo>
                  <a:pt x="109171" y="41789"/>
                </a:lnTo>
                <a:lnTo>
                  <a:pt x="112786" y="32906"/>
                </a:lnTo>
                <a:lnTo>
                  <a:pt x="116148" y="26031"/>
                </a:lnTo>
                <a:lnTo>
                  <a:pt x="122424" y="15852"/>
                </a:lnTo>
                <a:lnTo>
                  <a:pt x="125848" y="8153"/>
                </a:lnTo>
                <a:lnTo>
                  <a:pt x="128045" y="0"/>
                </a:lnTo>
                <a:lnTo>
                  <a:pt x="129178" y="284"/>
                </a:lnTo>
                <a:lnTo>
                  <a:pt x="132977" y="3139"/>
                </a:lnTo>
                <a:lnTo>
                  <a:pt x="134372" y="5234"/>
                </a:lnTo>
                <a:lnTo>
                  <a:pt x="135921" y="10101"/>
                </a:lnTo>
                <a:lnTo>
                  <a:pt x="141689" y="17980"/>
                </a:lnTo>
                <a:lnTo>
                  <a:pt x="145894" y="22748"/>
                </a:lnTo>
                <a:lnTo>
                  <a:pt x="149650" y="29736"/>
                </a:lnTo>
                <a:lnTo>
                  <a:pt x="153106" y="38205"/>
                </a:lnTo>
                <a:lnTo>
                  <a:pt x="156364" y="47662"/>
                </a:lnTo>
                <a:lnTo>
                  <a:pt x="159487" y="55871"/>
                </a:lnTo>
                <a:lnTo>
                  <a:pt x="162522" y="63248"/>
                </a:lnTo>
                <a:lnTo>
                  <a:pt x="165498" y="70072"/>
                </a:lnTo>
                <a:lnTo>
                  <a:pt x="168434" y="77478"/>
                </a:lnTo>
                <a:lnTo>
                  <a:pt x="174237" y="93328"/>
                </a:lnTo>
                <a:lnTo>
                  <a:pt x="176165" y="100602"/>
                </a:lnTo>
                <a:lnTo>
                  <a:pt x="177451" y="107357"/>
                </a:lnTo>
                <a:lnTo>
                  <a:pt x="178308" y="113765"/>
                </a:lnTo>
                <a:lnTo>
                  <a:pt x="179832" y="120894"/>
                </a:lnTo>
                <a:lnTo>
                  <a:pt x="181801" y="128505"/>
                </a:lnTo>
                <a:lnTo>
                  <a:pt x="184066" y="136436"/>
                </a:lnTo>
                <a:lnTo>
                  <a:pt x="189121" y="152869"/>
                </a:lnTo>
                <a:lnTo>
                  <a:pt x="191803" y="161251"/>
                </a:lnTo>
                <a:lnTo>
                  <a:pt x="193592" y="168744"/>
                </a:lnTo>
                <a:lnTo>
                  <a:pt x="194783" y="175645"/>
                </a:lnTo>
                <a:lnTo>
                  <a:pt x="195577" y="182150"/>
                </a:lnTo>
                <a:lnTo>
                  <a:pt x="198012" y="191250"/>
                </a:lnTo>
                <a:lnTo>
                  <a:pt x="201541" y="202079"/>
                </a:lnTo>
                <a:lnTo>
                  <a:pt x="216341" y="244576"/>
                </a:lnTo>
                <a:lnTo>
                  <a:pt x="220427" y="254774"/>
                </a:lnTo>
                <a:lnTo>
                  <a:pt x="225056" y="265383"/>
                </a:lnTo>
                <a:lnTo>
                  <a:pt x="230047" y="276266"/>
                </a:lnTo>
                <a:lnTo>
                  <a:pt x="233374" y="284473"/>
                </a:lnTo>
                <a:lnTo>
                  <a:pt x="235593" y="290898"/>
                </a:lnTo>
                <a:lnTo>
                  <a:pt x="239010" y="300576"/>
                </a:lnTo>
                <a:lnTo>
                  <a:pt x="243705" y="308052"/>
                </a:lnTo>
                <a:lnTo>
                  <a:pt x="246426" y="314550"/>
                </a:lnTo>
                <a:lnTo>
                  <a:pt x="247151" y="317616"/>
                </a:lnTo>
                <a:lnTo>
                  <a:pt x="250497" y="323563"/>
                </a:lnTo>
                <a:lnTo>
                  <a:pt x="257736" y="332266"/>
                </a:lnTo>
                <a:lnTo>
                  <a:pt x="265747" y="3408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8"/>
          <p:cNvSpPr/>
          <p:nvPr/>
        </p:nvSpPr>
        <p:spPr>
          <a:xfrm>
            <a:off x="6980872" y="1765935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0" y="34290"/>
                </a:moveTo>
                <a:lnTo>
                  <a:pt x="13653" y="25188"/>
                </a:lnTo>
                <a:lnTo>
                  <a:pt x="18627" y="22507"/>
                </a:lnTo>
                <a:lnTo>
                  <a:pt x="22895" y="20719"/>
                </a:lnTo>
                <a:lnTo>
                  <a:pt x="26694" y="19528"/>
                </a:lnTo>
                <a:lnTo>
                  <a:pt x="33988" y="18733"/>
                </a:lnTo>
                <a:lnTo>
                  <a:pt x="43614" y="18204"/>
                </a:lnTo>
                <a:lnTo>
                  <a:pt x="54793" y="17851"/>
                </a:lnTo>
                <a:lnTo>
                  <a:pt x="75582" y="15710"/>
                </a:lnTo>
                <a:lnTo>
                  <a:pt x="159026" y="5501"/>
                </a:lnTo>
                <a:lnTo>
                  <a:pt x="179359" y="3667"/>
                </a:lnTo>
                <a:lnTo>
                  <a:pt x="210208" y="1630"/>
                </a:lnTo>
                <a:lnTo>
                  <a:pt x="230268" y="724"/>
                </a:lnTo>
                <a:lnTo>
                  <a:pt x="250614" y="32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9"/>
          <p:cNvSpPr/>
          <p:nvPr/>
        </p:nvSpPr>
        <p:spPr>
          <a:xfrm>
            <a:off x="7349490" y="1654492"/>
            <a:ext cx="94298" cy="334329"/>
          </a:xfrm>
          <a:custGeom>
            <a:avLst/>
            <a:gdLst/>
            <a:ahLst/>
            <a:cxnLst/>
            <a:rect l="0" t="0" r="0" b="0"/>
            <a:pathLst>
              <a:path w="94298" h="334329">
                <a:moveTo>
                  <a:pt x="0" y="0"/>
                </a:moveTo>
                <a:lnTo>
                  <a:pt x="9101" y="13653"/>
                </a:lnTo>
                <a:lnTo>
                  <a:pt x="12735" y="19579"/>
                </a:lnTo>
                <a:lnTo>
                  <a:pt x="16110" y="25435"/>
                </a:lnTo>
                <a:lnTo>
                  <a:pt x="19312" y="31245"/>
                </a:lnTo>
                <a:lnTo>
                  <a:pt x="21447" y="37022"/>
                </a:lnTo>
                <a:lnTo>
                  <a:pt x="22870" y="42779"/>
                </a:lnTo>
                <a:lnTo>
                  <a:pt x="23819" y="48522"/>
                </a:lnTo>
                <a:lnTo>
                  <a:pt x="38807" y="120316"/>
                </a:lnTo>
                <a:lnTo>
                  <a:pt x="43016" y="143076"/>
                </a:lnTo>
                <a:lnTo>
                  <a:pt x="45822" y="161106"/>
                </a:lnTo>
                <a:lnTo>
                  <a:pt x="54877" y="228779"/>
                </a:lnTo>
                <a:lnTo>
                  <a:pt x="57540" y="242055"/>
                </a:lnTo>
                <a:lnTo>
                  <a:pt x="60267" y="251857"/>
                </a:lnTo>
                <a:lnTo>
                  <a:pt x="65837" y="267194"/>
                </a:lnTo>
                <a:lnTo>
                  <a:pt x="71488" y="283536"/>
                </a:lnTo>
                <a:lnTo>
                  <a:pt x="73377" y="289989"/>
                </a:lnTo>
                <a:lnTo>
                  <a:pt x="75474" y="299699"/>
                </a:lnTo>
                <a:lnTo>
                  <a:pt x="77938" y="304574"/>
                </a:lnTo>
                <a:lnTo>
                  <a:pt x="81486" y="309730"/>
                </a:lnTo>
                <a:lnTo>
                  <a:pt x="94297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0"/>
          <p:cNvSpPr/>
          <p:nvPr/>
        </p:nvSpPr>
        <p:spPr>
          <a:xfrm>
            <a:off x="7332344" y="1611779"/>
            <a:ext cx="299323" cy="188161"/>
          </a:xfrm>
          <a:custGeom>
            <a:avLst/>
            <a:gdLst/>
            <a:ahLst/>
            <a:cxnLst/>
            <a:rect l="0" t="0" r="0" b="0"/>
            <a:pathLst>
              <a:path w="299323" h="188161">
                <a:moveTo>
                  <a:pt x="0" y="77003"/>
                </a:moveTo>
                <a:lnTo>
                  <a:pt x="4552" y="58800"/>
                </a:lnTo>
                <a:lnTo>
                  <a:pt x="6845" y="52485"/>
                </a:lnTo>
                <a:lnTo>
                  <a:pt x="9326" y="47323"/>
                </a:lnTo>
                <a:lnTo>
                  <a:pt x="11932" y="42929"/>
                </a:lnTo>
                <a:lnTo>
                  <a:pt x="14623" y="39047"/>
                </a:lnTo>
                <a:lnTo>
                  <a:pt x="17368" y="35506"/>
                </a:lnTo>
                <a:lnTo>
                  <a:pt x="20152" y="32194"/>
                </a:lnTo>
                <a:lnTo>
                  <a:pt x="23913" y="29033"/>
                </a:lnTo>
                <a:lnTo>
                  <a:pt x="28324" y="25973"/>
                </a:lnTo>
                <a:lnTo>
                  <a:pt x="33171" y="22980"/>
                </a:lnTo>
                <a:lnTo>
                  <a:pt x="38306" y="20033"/>
                </a:lnTo>
                <a:lnTo>
                  <a:pt x="49093" y="14218"/>
                </a:lnTo>
                <a:lnTo>
                  <a:pt x="55589" y="11334"/>
                </a:lnTo>
                <a:lnTo>
                  <a:pt x="62777" y="8459"/>
                </a:lnTo>
                <a:lnTo>
                  <a:pt x="70426" y="5589"/>
                </a:lnTo>
                <a:lnTo>
                  <a:pt x="78384" y="3676"/>
                </a:lnTo>
                <a:lnTo>
                  <a:pt x="86546" y="2401"/>
                </a:lnTo>
                <a:lnTo>
                  <a:pt x="94845" y="1551"/>
                </a:lnTo>
                <a:lnTo>
                  <a:pt x="102283" y="984"/>
                </a:lnTo>
                <a:lnTo>
                  <a:pt x="109146" y="606"/>
                </a:lnTo>
                <a:lnTo>
                  <a:pt x="115627" y="354"/>
                </a:lnTo>
                <a:lnTo>
                  <a:pt x="138400" y="0"/>
                </a:lnTo>
                <a:lnTo>
                  <a:pt x="146559" y="903"/>
                </a:lnTo>
                <a:lnTo>
                  <a:pt x="154857" y="2457"/>
                </a:lnTo>
                <a:lnTo>
                  <a:pt x="163245" y="4446"/>
                </a:lnTo>
                <a:lnTo>
                  <a:pt x="170742" y="6724"/>
                </a:lnTo>
                <a:lnTo>
                  <a:pt x="177647" y="9195"/>
                </a:lnTo>
                <a:lnTo>
                  <a:pt x="184154" y="11795"/>
                </a:lnTo>
                <a:lnTo>
                  <a:pt x="191349" y="13529"/>
                </a:lnTo>
                <a:lnTo>
                  <a:pt x="199004" y="14684"/>
                </a:lnTo>
                <a:lnTo>
                  <a:pt x="206965" y="15455"/>
                </a:lnTo>
                <a:lnTo>
                  <a:pt x="214176" y="16921"/>
                </a:lnTo>
                <a:lnTo>
                  <a:pt x="220890" y="18851"/>
                </a:lnTo>
                <a:lnTo>
                  <a:pt x="227269" y="21090"/>
                </a:lnTo>
                <a:lnTo>
                  <a:pt x="235334" y="25440"/>
                </a:lnTo>
                <a:lnTo>
                  <a:pt x="244519" y="31198"/>
                </a:lnTo>
                <a:lnTo>
                  <a:pt x="254453" y="37894"/>
                </a:lnTo>
                <a:lnTo>
                  <a:pt x="262981" y="43310"/>
                </a:lnTo>
                <a:lnTo>
                  <a:pt x="270570" y="47874"/>
                </a:lnTo>
                <a:lnTo>
                  <a:pt x="277536" y="51868"/>
                </a:lnTo>
                <a:lnTo>
                  <a:pt x="283132" y="55484"/>
                </a:lnTo>
                <a:lnTo>
                  <a:pt x="287814" y="58847"/>
                </a:lnTo>
                <a:lnTo>
                  <a:pt x="291889" y="62042"/>
                </a:lnTo>
                <a:lnTo>
                  <a:pt x="294605" y="66076"/>
                </a:lnTo>
                <a:lnTo>
                  <a:pt x="296416" y="70671"/>
                </a:lnTo>
                <a:lnTo>
                  <a:pt x="297623" y="75639"/>
                </a:lnTo>
                <a:lnTo>
                  <a:pt x="298428" y="79904"/>
                </a:lnTo>
                <a:lnTo>
                  <a:pt x="298965" y="83699"/>
                </a:lnTo>
                <a:lnTo>
                  <a:pt x="299322" y="87182"/>
                </a:lnTo>
                <a:lnTo>
                  <a:pt x="298608" y="91409"/>
                </a:lnTo>
                <a:lnTo>
                  <a:pt x="297181" y="96132"/>
                </a:lnTo>
                <a:lnTo>
                  <a:pt x="295275" y="101186"/>
                </a:lnTo>
                <a:lnTo>
                  <a:pt x="293053" y="105507"/>
                </a:lnTo>
                <a:lnTo>
                  <a:pt x="290619" y="109341"/>
                </a:lnTo>
                <a:lnTo>
                  <a:pt x="288044" y="112849"/>
                </a:lnTo>
                <a:lnTo>
                  <a:pt x="283470" y="117093"/>
                </a:lnTo>
                <a:lnTo>
                  <a:pt x="277562" y="121827"/>
                </a:lnTo>
                <a:lnTo>
                  <a:pt x="270767" y="126888"/>
                </a:lnTo>
                <a:lnTo>
                  <a:pt x="263379" y="131215"/>
                </a:lnTo>
                <a:lnTo>
                  <a:pt x="255596" y="135052"/>
                </a:lnTo>
                <a:lnTo>
                  <a:pt x="247550" y="138562"/>
                </a:lnTo>
                <a:lnTo>
                  <a:pt x="239328" y="141855"/>
                </a:lnTo>
                <a:lnTo>
                  <a:pt x="222573" y="148054"/>
                </a:lnTo>
                <a:lnTo>
                  <a:pt x="135628" y="177483"/>
                </a:lnTo>
                <a:lnTo>
                  <a:pt x="122804" y="181137"/>
                </a:lnTo>
                <a:lnTo>
                  <a:pt x="112350" y="183574"/>
                </a:lnTo>
                <a:lnTo>
                  <a:pt x="103475" y="185197"/>
                </a:lnTo>
                <a:lnTo>
                  <a:pt x="95654" y="186280"/>
                </a:lnTo>
                <a:lnTo>
                  <a:pt x="88534" y="187002"/>
                </a:lnTo>
                <a:lnTo>
                  <a:pt x="81884" y="187483"/>
                </a:lnTo>
                <a:lnTo>
                  <a:pt x="75544" y="187804"/>
                </a:lnTo>
                <a:lnTo>
                  <a:pt x="63420" y="188160"/>
                </a:lnTo>
                <a:lnTo>
                  <a:pt x="57521" y="187303"/>
                </a:lnTo>
                <a:lnTo>
                  <a:pt x="51682" y="185779"/>
                </a:lnTo>
                <a:lnTo>
                  <a:pt x="45885" y="183810"/>
                </a:lnTo>
                <a:lnTo>
                  <a:pt x="36903" y="181623"/>
                </a:lnTo>
                <a:lnTo>
                  <a:pt x="27928" y="180219"/>
                </a:lnTo>
                <a:lnTo>
                  <a:pt x="24161" y="177487"/>
                </a:lnTo>
                <a:lnTo>
                  <a:pt x="17146" y="1713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1"/>
          <p:cNvSpPr/>
          <p:nvPr/>
        </p:nvSpPr>
        <p:spPr>
          <a:xfrm>
            <a:off x="7058025" y="1431607"/>
            <a:ext cx="505778" cy="25719"/>
          </a:xfrm>
          <a:custGeom>
            <a:avLst/>
            <a:gdLst/>
            <a:ahLst/>
            <a:cxnLst/>
            <a:rect l="0" t="0" r="0" b="0"/>
            <a:pathLst>
              <a:path w="505778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2"/>
                </a:lnTo>
                <a:lnTo>
                  <a:pt x="4550" y="18337"/>
                </a:lnTo>
                <a:lnTo>
                  <a:pt x="9701" y="18892"/>
                </a:lnTo>
                <a:lnTo>
                  <a:pt x="16945" y="20215"/>
                </a:lnTo>
                <a:lnTo>
                  <a:pt x="25583" y="22049"/>
                </a:lnTo>
                <a:lnTo>
                  <a:pt x="35153" y="23272"/>
                </a:lnTo>
                <a:lnTo>
                  <a:pt x="45342" y="24087"/>
                </a:lnTo>
                <a:lnTo>
                  <a:pt x="64920" y="24993"/>
                </a:lnTo>
                <a:lnTo>
                  <a:pt x="79971" y="25396"/>
                </a:lnTo>
                <a:lnTo>
                  <a:pt x="108965" y="25654"/>
                </a:lnTo>
                <a:lnTo>
                  <a:pt x="135107" y="25689"/>
                </a:lnTo>
                <a:lnTo>
                  <a:pt x="147221" y="24746"/>
                </a:lnTo>
                <a:lnTo>
                  <a:pt x="158154" y="23165"/>
                </a:lnTo>
                <a:lnTo>
                  <a:pt x="168302" y="21158"/>
                </a:lnTo>
                <a:lnTo>
                  <a:pt x="178875" y="19821"/>
                </a:lnTo>
                <a:lnTo>
                  <a:pt x="189735" y="18929"/>
                </a:lnTo>
                <a:lnTo>
                  <a:pt x="200785" y="18334"/>
                </a:lnTo>
                <a:lnTo>
                  <a:pt x="286182" y="11489"/>
                </a:lnTo>
                <a:lnTo>
                  <a:pt x="420799" y="2937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82"/>
          <p:cNvSpPr/>
          <p:nvPr/>
        </p:nvSpPr>
        <p:spPr>
          <a:xfrm>
            <a:off x="7426642" y="1354455"/>
            <a:ext cx="248423" cy="171451"/>
          </a:xfrm>
          <a:custGeom>
            <a:avLst/>
            <a:gdLst/>
            <a:ahLst/>
            <a:cxnLst/>
            <a:rect l="0" t="0" r="0" b="0"/>
            <a:pathLst>
              <a:path w="248423" h="171451">
                <a:moveTo>
                  <a:pt x="0" y="0"/>
                </a:moveTo>
                <a:lnTo>
                  <a:pt x="9101" y="4550"/>
                </a:lnTo>
                <a:lnTo>
                  <a:pt x="14641" y="6843"/>
                </a:lnTo>
                <a:lnTo>
                  <a:pt x="21190" y="9325"/>
                </a:lnTo>
                <a:lnTo>
                  <a:pt x="36088" y="14621"/>
                </a:lnTo>
                <a:lnTo>
                  <a:pt x="52234" y="20151"/>
                </a:lnTo>
                <a:lnTo>
                  <a:pt x="61493" y="22959"/>
                </a:lnTo>
                <a:lnTo>
                  <a:pt x="81940" y="28619"/>
                </a:lnTo>
                <a:lnTo>
                  <a:pt x="93680" y="30509"/>
                </a:lnTo>
                <a:lnTo>
                  <a:pt x="106268" y="31769"/>
                </a:lnTo>
                <a:lnTo>
                  <a:pt x="119422" y="32609"/>
                </a:lnTo>
                <a:lnTo>
                  <a:pt x="132956" y="33169"/>
                </a:lnTo>
                <a:lnTo>
                  <a:pt x="178734" y="34068"/>
                </a:lnTo>
                <a:lnTo>
                  <a:pt x="184878" y="34142"/>
                </a:lnTo>
                <a:lnTo>
                  <a:pt x="192785" y="35144"/>
                </a:lnTo>
                <a:lnTo>
                  <a:pt x="201866" y="36764"/>
                </a:lnTo>
                <a:lnTo>
                  <a:pt x="211730" y="38797"/>
                </a:lnTo>
                <a:lnTo>
                  <a:pt x="219258" y="40152"/>
                </a:lnTo>
                <a:lnTo>
                  <a:pt x="225230" y="41055"/>
                </a:lnTo>
                <a:lnTo>
                  <a:pt x="230164" y="41658"/>
                </a:lnTo>
                <a:lnTo>
                  <a:pt x="234405" y="43012"/>
                </a:lnTo>
                <a:lnTo>
                  <a:pt x="241657" y="47056"/>
                </a:lnTo>
                <a:lnTo>
                  <a:pt x="246545" y="50137"/>
                </a:lnTo>
                <a:lnTo>
                  <a:pt x="247231" y="51522"/>
                </a:lnTo>
                <a:lnTo>
                  <a:pt x="247993" y="55601"/>
                </a:lnTo>
                <a:lnTo>
                  <a:pt x="248422" y="58702"/>
                </a:lnTo>
                <a:lnTo>
                  <a:pt x="245982" y="61967"/>
                </a:lnTo>
                <a:lnTo>
                  <a:pt x="243998" y="64171"/>
                </a:lnTo>
                <a:lnTo>
                  <a:pt x="236960" y="69451"/>
                </a:lnTo>
                <a:lnTo>
                  <a:pt x="213900" y="85477"/>
                </a:lnTo>
                <a:lnTo>
                  <a:pt x="204513" y="93179"/>
                </a:lnTo>
                <a:lnTo>
                  <a:pt x="197302" y="100219"/>
                </a:lnTo>
                <a:lnTo>
                  <a:pt x="191542" y="106818"/>
                </a:lnTo>
                <a:lnTo>
                  <a:pt x="185797" y="111217"/>
                </a:lnTo>
                <a:lnTo>
                  <a:pt x="180063" y="114149"/>
                </a:lnTo>
                <a:lnTo>
                  <a:pt x="174334" y="116104"/>
                </a:lnTo>
                <a:lnTo>
                  <a:pt x="168610" y="118360"/>
                </a:lnTo>
                <a:lnTo>
                  <a:pt x="162890" y="120817"/>
                </a:lnTo>
                <a:lnTo>
                  <a:pt x="157171" y="123407"/>
                </a:lnTo>
                <a:lnTo>
                  <a:pt x="152406" y="126086"/>
                </a:lnTo>
                <a:lnTo>
                  <a:pt x="148277" y="128825"/>
                </a:lnTo>
                <a:lnTo>
                  <a:pt x="144571" y="131603"/>
                </a:lnTo>
                <a:lnTo>
                  <a:pt x="137914" y="134690"/>
                </a:lnTo>
                <a:lnTo>
                  <a:pt x="134805" y="135513"/>
                </a:lnTo>
                <a:lnTo>
                  <a:pt x="130827" y="137967"/>
                </a:lnTo>
                <a:lnTo>
                  <a:pt x="126271" y="141508"/>
                </a:lnTo>
                <a:lnTo>
                  <a:pt x="121328" y="145773"/>
                </a:lnTo>
                <a:lnTo>
                  <a:pt x="117080" y="150522"/>
                </a:lnTo>
                <a:lnTo>
                  <a:pt x="113296" y="155593"/>
                </a:lnTo>
                <a:lnTo>
                  <a:pt x="94298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83"/>
          <p:cNvSpPr/>
          <p:nvPr/>
        </p:nvSpPr>
        <p:spPr>
          <a:xfrm>
            <a:off x="7520940" y="3394710"/>
            <a:ext cx="51436" cy="1860233"/>
          </a:xfrm>
          <a:custGeom>
            <a:avLst/>
            <a:gdLst/>
            <a:ahLst/>
            <a:cxnLst/>
            <a:rect l="0" t="0" r="0" b="0"/>
            <a:pathLst>
              <a:path w="51436" h="1860233">
                <a:moveTo>
                  <a:pt x="8572" y="1860232"/>
                </a:moveTo>
                <a:lnTo>
                  <a:pt x="7620" y="1846721"/>
                </a:lnTo>
                <a:lnTo>
                  <a:pt x="2681" y="1803418"/>
                </a:lnTo>
                <a:lnTo>
                  <a:pt x="1191" y="1783864"/>
                </a:lnTo>
                <a:lnTo>
                  <a:pt x="46" y="1729358"/>
                </a:lnTo>
                <a:lnTo>
                  <a:pt x="0" y="1533446"/>
                </a:lnTo>
                <a:lnTo>
                  <a:pt x="953" y="1509977"/>
                </a:lnTo>
                <a:lnTo>
                  <a:pt x="6785" y="1421652"/>
                </a:lnTo>
                <a:lnTo>
                  <a:pt x="8043" y="1377223"/>
                </a:lnTo>
                <a:lnTo>
                  <a:pt x="9289" y="1332189"/>
                </a:lnTo>
                <a:lnTo>
                  <a:pt x="13018" y="1251849"/>
                </a:lnTo>
                <a:lnTo>
                  <a:pt x="13441" y="1207946"/>
                </a:lnTo>
                <a:lnTo>
                  <a:pt x="12771" y="1163437"/>
                </a:lnTo>
                <a:lnTo>
                  <a:pt x="9402" y="1046212"/>
                </a:lnTo>
                <a:lnTo>
                  <a:pt x="8646" y="897612"/>
                </a:lnTo>
                <a:lnTo>
                  <a:pt x="7668" y="882253"/>
                </a:lnTo>
                <a:lnTo>
                  <a:pt x="6064" y="867251"/>
                </a:lnTo>
                <a:lnTo>
                  <a:pt x="4043" y="852488"/>
                </a:lnTo>
                <a:lnTo>
                  <a:pt x="2695" y="839787"/>
                </a:lnTo>
                <a:lnTo>
                  <a:pt x="1751" y="808260"/>
                </a:lnTo>
                <a:lnTo>
                  <a:pt x="3072" y="798873"/>
                </a:lnTo>
                <a:lnTo>
                  <a:pt x="4906" y="789757"/>
                </a:lnTo>
                <a:lnTo>
                  <a:pt x="6127" y="780822"/>
                </a:lnTo>
                <a:lnTo>
                  <a:pt x="7486" y="763274"/>
                </a:lnTo>
                <a:lnTo>
                  <a:pt x="8477" y="711545"/>
                </a:lnTo>
                <a:lnTo>
                  <a:pt x="8572" y="391026"/>
                </a:lnTo>
                <a:lnTo>
                  <a:pt x="9525" y="380699"/>
                </a:lnTo>
                <a:lnTo>
                  <a:pt x="11112" y="370957"/>
                </a:lnTo>
                <a:lnTo>
                  <a:pt x="13123" y="361604"/>
                </a:lnTo>
                <a:lnTo>
                  <a:pt x="15417" y="348702"/>
                </a:lnTo>
                <a:lnTo>
                  <a:pt x="20504" y="316586"/>
                </a:lnTo>
                <a:lnTo>
                  <a:pt x="22242" y="302497"/>
                </a:lnTo>
                <a:lnTo>
                  <a:pt x="23401" y="290247"/>
                </a:lnTo>
                <a:lnTo>
                  <a:pt x="24173" y="279223"/>
                </a:lnTo>
                <a:lnTo>
                  <a:pt x="25640" y="265206"/>
                </a:lnTo>
                <a:lnTo>
                  <a:pt x="29811" y="231851"/>
                </a:lnTo>
                <a:lnTo>
                  <a:pt x="32257" y="217433"/>
                </a:lnTo>
                <a:lnTo>
                  <a:pt x="34839" y="204962"/>
                </a:lnTo>
                <a:lnTo>
                  <a:pt x="37514" y="193791"/>
                </a:lnTo>
                <a:lnTo>
                  <a:pt x="39296" y="183487"/>
                </a:lnTo>
                <a:lnTo>
                  <a:pt x="40485" y="173759"/>
                </a:lnTo>
                <a:lnTo>
                  <a:pt x="41278" y="164417"/>
                </a:lnTo>
                <a:lnTo>
                  <a:pt x="42758" y="155331"/>
                </a:lnTo>
                <a:lnTo>
                  <a:pt x="44698" y="146416"/>
                </a:lnTo>
                <a:lnTo>
                  <a:pt x="46944" y="137616"/>
                </a:lnTo>
                <a:lnTo>
                  <a:pt x="48441" y="119366"/>
                </a:lnTo>
                <a:lnTo>
                  <a:pt x="49439" y="94818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84"/>
          <p:cNvSpPr/>
          <p:nvPr/>
        </p:nvSpPr>
        <p:spPr>
          <a:xfrm>
            <a:off x="6522261" y="3669134"/>
            <a:ext cx="225824" cy="325145"/>
          </a:xfrm>
          <a:custGeom>
            <a:avLst/>
            <a:gdLst/>
            <a:ahLst/>
            <a:cxnLst/>
            <a:rect l="0" t="0" r="0" b="0"/>
            <a:pathLst>
              <a:path w="225824" h="325145">
                <a:moveTo>
                  <a:pt x="167146" y="8468"/>
                </a:moveTo>
                <a:lnTo>
                  <a:pt x="158045" y="3917"/>
                </a:lnTo>
                <a:lnTo>
                  <a:pt x="151036" y="1683"/>
                </a:lnTo>
                <a:lnTo>
                  <a:pt x="144746" y="690"/>
                </a:lnTo>
                <a:lnTo>
                  <a:pt x="138775" y="249"/>
                </a:lnTo>
                <a:lnTo>
                  <a:pt x="132947" y="52"/>
                </a:lnTo>
                <a:lnTo>
                  <a:pt x="130059" y="0"/>
                </a:lnTo>
                <a:lnTo>
                  <a:pt x="127181" y="918"/>
                </a:lnTo>
                <a:lnTo>
                  <a:pt x="121444" y="4477"/>
                </a:lnTo>
                <a:lnTo>
                  <a:pt x="115719" y="9235"/>
                </a:lnTo>
                <a:lnTo>
                  <a:pt x="110000" y="14524"/>
                </a:lnTo>
                <a:lnTo>
                  <a:pt x="104283" y="20050"/>
                </a:lnTo>
                <a:lnTo>
                  <a:pt x="72955" y="51269"/>
                </a:lnTo>
                <a:lnTo>
                  <a:pt x="63395" y="61768"/>
                </a:lnTo>
                <a:lnTo>
                  <a:pt x="56068" y="70671"/>
                </a:lnTo>
                <a:lnTo>
                  <a:pt x="50232" y="78512"/>
                </a:lnTo>
                <a:lnTo>
                  <a:pt x="44436" y="87549"/>
                </a:lnTo>
                <a:lnTo>
                  <a:pt x="38667" y="97384"/>
                </a:lnTo>
                <a:lnTo>
                  <a:pt x="32916" y="107750"/>
                </a:lnTo>
                <a:lnTo>
                  <a:pt x="27176" y="119424"/>
                </a:lnTo>
                <a:lnTo>
                  <a:pt x="21445" y="131968"/>
                </a:lnTo>
                <a:lnTo>
                  <a:pt x="15720" y="145094"/>
                </a:lnTo>
                <a:lnTo>
                  <a:pt x="11903" y="155749"/>
                </a:lnTo>
                <a:lnTo>
                  <a:pt x="9358" y="164759"/>
                </a:lnTo>
                <a:lnTo>
                  <a:pt x="7662" y="172669"/>
                </a:lnTo>
                <a:lnTo>
                  <a:pt x="723" y="202006"/>
                </a:lnTo>
                <a:lnTo>
                  <a:pt x="0" y="211788"/>
                </a:lnTo>
                <a:lnTo>
                  <a:pt x="471" y="221168"/>
                </a:lnTo>
                <a:lnTo>
                  <a:pt x="1736" y="230277"/>
                </a:lnTo>
                <a:lnTo>
                  <a:pt x="3533" y="239209"/>
                </a:lnTo>
                <a:lnTo>
                  <a:pt x="5683" y="248020"/>
                </a:lnTo>
                <a:lnTo>
                  <a:pt x="8069" y="256752"/>
                </a:lnTo>
                <a:lnTo>
                  <a:pt x="10613" y="264478"/>
                </a:lnTo>
                <a:lnTo>
                  <a:pt x="13260" y="271534"/>
                </a:lnTo>
                <a:lnTo>
                  <a:pt x="15977" y="278143"/>
                </a:lnTo>
                <a:lnTo>
                  <a:pt x="21538" y="288026"/>
                </a:lnTo>
                <a:lnTo>
                  <a:pt x="24354" y="291995"/>
                </a:lnTo>
                <a:lnTo>
                  <a:pt x="28136" y="295593"/>
                </a:lnTo>
                <a:lnTo>
                  <a:pt x="32563" y="298945"/>
                </a:lnTo>
                <a:lnTo>
                  <a:pt x="37419" y="302132"/>
                </a:lnTo>
                <a:lnTo>
                  <a:pt x="42561" y="305209"/>
                </a:lnTo>
                <a:lnTo>
                  <a:pt x="47895" y="308213"/>
                </a:lnTo>
                <a:lnTo>
                  <a:pt x="53355" y="311168"/>
                </a:lnTo>
                <a:lnTo>
                  <a:pt x="57948" y="314091"/>
                </a:lnTo>
                <a:lnTo>
                  <a:pt x="61962" y="316992"/>
                </a:lnTo>
                <a:lnTo>
                  <a:pt x="65591" y="319878"/>
                </a:lnTo>
                <a:lnTo>
                  <a:pt x="69915" y="321802"/>
                </a:lnTo>
                <a:lnTo>
                  <a:pt x="74702" y="323085"/>
                </a:lnTo>
                <a:lnTo>
                  <a:pt x="79800" y="323940"/>
                </a:lnTo>
                <a:lnTo>
                  <a:pt x="86055" y="324510"/>
                </a:lnTo>
                <a:lnTo>
                  <a:pt x="93083" y="324891"/>
                </a:lnTo>
                <a:lnTo>
                  <a:pt x="100626" y="325144"/>
                </a:lnTo>
                <a:lnTo>
                  <a:pt x="109464" y="324360"/>
                </a:lnTo>
                <a:lnTo>
                  <a:pt x="119166" y="322885"/>
                </a:lnTo>
                <a:lnTo>
                  <a:pt x="129445" y="320950"/>
                </a:lnTo>
                <a:lnTo>
                  <a:pt x="137250" y="319659"/>
                </a:lnTo>
                <a:lnTo>
                  <a:pt x="143405" y="318799"/>
                </a:lnTo>
                <a:lnTo>
                  <a:pt x="148461" y="318225"/>
                </a:lnTo>
                <a:lnTo>
                  <a:pt x="152785" y="316890"/>
                </a:lnTo>
                <a:lnTo>
                  <a:pt x="156619" y="315048"/>
                </a:lnTo>
                <a:lnTo>
                  <a:pt x="163420" y="310461"/>
                </a:lnTo>
                <a:lnTo>
                  <a:pt x="169618" y="305247"/>
                </a:lnTo>
                <a:lnTo>
                  <a:pt x="175547" y="299755"/>
                </a:lnTo>
                <a:lnTo>
                  <a:pt x="178462" y="296957"/>
                </a:lnTo>
                <a:lnTo>
                  <a:pt x="184240" y="288768"/>
                </a:lnTo>
                <a:lnTo>
                  <a:pt x="189984" y="278778"/>
                </a:lnTo>
                <a:lnTo>
                  <a:pt x="195711" y="267988"/>
                </a:lnTo>
                <a:lnTo>
                  <a:pt x="198892" y="259383"/>
                </a:lnTo>
                <a:lnTo>
                  <a:pt x="201258" y="250478"/>
                </a:lnTo>
                <a:lnTo>
                  <a:pt x="205484" y="236996"/>
                </a:lnTo>
                <a:lnTo>
                  <a:pt x="207945" y="230352"/>
                </a:lnTo>
                <a:lnTo>
                  <a:pt x="210538" y="224019"/>
                </a:lnTo>
                <a:lnTo>
                  <a:pt x="213219" y="217891"/>
                </a:lnTo>
                <a:lnTo>
                  <a:pt x="215006" y="210948"/>
                </a:lnTo>
                <a:lnTo>
                  <a:pt x="216198" y="203462"/>
                </a:lnTo>
                <a:lnTo>
                  <a:pt x="216992" y="195614"/>
                </a:lnTo>
                <a:lnTo>
                  <a:pt x="218474" y="188477"/>
                </a:lnTo>
                <a:lnTo>
                  <a:pt x="220415" y="181814"/>
                </a:lnTo>
                <a:lnTo>
                  <a:pt x="222661" y="175467"/>
                </a:lnTo>
                <a:lnTo>
                  <a:pt x="224158" y="168379"/>
                </a:lnTo>
                <a:lnTo>
                  <a:pt x="225157" y="160795"/>
                </a:lnTo>
                <a:lnTo>
                  <a:pt x="225823" y="152882"/>
                </a:lnTo>
                <a:lnTo>
                  <a:pt x="225314" y="140939"/>
                </a:lnTo>
                <a:lnTo>
                  <a:pt x="224022" y="126309"/>
                </a:lnTo>
                <a:lnTo>
                  <a:pt x="222208" y="109889"/>
                </a:lnTo>
                <a:lnTo>
                  <a:pt x="220046" y="97037"/>
                </a:lnTo>
                <a:lnTo>
                  <a:pt x="217653" y="86564"/>
                </a:lnTo>
                <a:lnTo>
                  <a:pt x="215106" y="77677"/>
                </a:lnTo>
                <a:lnTo>
                  <a:pt x="213406" y="69847"/>
                </a:lnTo>
                <a:lnTo>
                  <a:pt x="212273" y="62723"/>
                </a:lnTo>
                <a:lnTo>
                  <a:pt x="211518" y="56068"/>
                </a:lnTo>
                <a:lnTo>
                  <a:pt x="208139" y="46134"/>
                </a:lnTo>
                <a:lnTo>
                  <a:pt x="204416" y="38543"/>
                </a:lnTo>
                <a:lnTo>
                  <a:pt x="201366" y="28915"/>
                </a:lnTo>
                <a:lnTo>
                  <a:pt x="197277" y="22953"/>
                </a:lnTo>
                <a:lnTo>
                  <a:pt x="194854" y="20982"/>
                </a:lnTo>
                <a:lnTo>
                  <a:pt x="192285" y="19669"/>
                </a:lnTo>
                <a:lnTo>
                  <a:pt x="189620" y="18792"/>
                </a:lnTo>
                <a:lnTo>
                  <a:pt x="185939" y="18208"/>
                </a:lnTo>
                <a:lnTo>
                  <a:pt x="181580" y="17819"/>
                </a:lnTo>
                <a:lnTo>
                  <a:pt x="167146" y="17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85"/>
          <p:cNvSpPr/>
          <p:nvPr/>
        </p:nvSpPr>
        <p:spPr>
          <a:xfrm>
            <a:off x="6620827" y="3806190"/>
            <a:ext cx="231458" cy="205740"/>
          </a:xfrm>
          <a:custGeom>
            <a:avLst/>
            <a:gdLst/>
            <a:ahLst/>
            <a:cxnLst/>
            <a:rect l="0" t="0" r="0" b="0"/>
            <a:pathLst>
              <a:path w="231458" h="205740">
                <a:moveTo>
                  <a:pt x="0" y="0"/>
                </a:moveTo>
                <a:lnTo>
                  <a:pt x="13653" y="9101"/>
                </a:lnTo>
                <a:lnTo>
                  <a:pt x="20531" y="12735"/>
                </a:lnTo>
                <a:lnTo>
                  <a:pt x="27975" y="16110"/>
                </a:lnTo>
                <a:lnTo>
                  <a:pt x="35796" y="19312"/>
                </a:lnTo>
                <a:lnTo>
                  <a:pt x="41961" y="23352"/>
                </a:lnTo>
                <a:lnTo>
                  <a:pt x="47024" y="27950"/>
                </a:lnTo>
                <a:lnTo>
                  <a:pt x="51352" y="32921"/>
                </a:lnTo>
                <a:lnTo>
                  <a:pt x="58700" y="40984"/>
                </a:lnTo>
                <a:lnTo>
                  <a:pt x="61994" y="44467"/>
                </a:lnTo>
                <a:lnTo>
                  <a:pt x="103036" y="85777"/>
                </a:lnTo>
                <a:lnTo>
                  <a:pt x="115363" y="99094"/>
                </a:lnTo>
                <a:lnTo>
                  <a:pt x="124534" y="109878"/>
                </a:lnTo>
                <a:lnTo>
                  <a:pt x="131600" y="118972"/>
                </a:lnTo>
                <a:lnTo>
                  <a:pt x="138216" y="125987"/>
                </a:lnTo>
                <a:lnTo>
                  <a:pt x="144531" y="131616"/>
                </a:lnTo>
                <a:lnTo>
                  <a:pt x="150647" y="136322"/>
                </a:lnTo>
                <a:lnTo>
                  <a:pt x="158534" y="143268"/>
                </a:lnTo>
                <a:lnTo>
                  <a:pt x="167602" y="151710"/>
                </a:lnTo>
                <a:lnTo>
                  <a:pt x="200118" y="183138"/>
                </a:lnTo>
                <a:lnTo>
                  <a:pt x="221084" y="203945"/>
                </a:lnTo>
                <a:lnTo>
                  <a:pt x="222637" y="204543"/>
                </a:lnTo>
                <a:lnTo>
                  <a:pt x="224624" y="204942"/>
                </a:lnTo>
                <a:lnTo>
                  <a:pt x="231457" y="2057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86"/>
          <p:cNvSpPr/>
          <p:nvPr/>
        </p:nvSpPr>
        <p:spPr>
          <a:xfrm>
            <a:off x="6869430" y="3634740"/>
            <a:ext cx="360046" cy="25718"/>
          </a:xfrm>
          <a:custGeom>
            <a:avLst/>
            <a:gdLst/>
            <a:ahLst/>
            <a:cxnLst/>
            <a:rect l="0" t="0" r="0" b="0"/>
            <a:pathLst>
              <a:path w="360046" h="25718">
                <a:moveTo>
                  <a:pt x="0" y="25717"/>
                </a:moveTo>
                <a:lnTo>
                  <a:pt x="40303" y="25717"/>
                </a:lnTo>
                <a:lnTo>
                  <a:pt x="53538" y="23812"/>
                </a:lnTo>
                <a:lnTo>
                  <a:pt x="93644" y="16616"/>
                </a:lnTo>
                <a:lnTo>
                  <a:pt x="111007" y="13934"/>
                </a:lnTo>
                <a:lnTo>
                  <a:pt x="125439" y="12147"/>
                </a:lnTo>
                <a:lnTo>
                  <a:pt x="196440" y="4727"/>
                </a:lnTo>
                <a:lnTo>
                  <a:pt x="216685" y="3151"/>
                </a:lnTo>
                <a:lnTo>
                  <a:pt x="235896" y="2101"/>
                </a:lnTo>
                <a:lnTo>
                  <a:pt x="273435" y="934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7"/>
          <p:cNvSpPr/>
          <p:nvPr/>
        </p:nvSpPr>
        <p:spPr>
          <a:xfrm>
            <a:off x="7024089" y="3634740"/>
            <a:ext cx="51081" cy="351473"/>
          </a:xfrm>
          <a:custGeom>
            <a:avLst/>
            <a:gdLst/>
            <a:ahLst/>
            <a:cxnLst/>
            <a:rect l="0" t="0" r="0" b="0"/>
            <a:pathLst>
              <a:path w="51081" h="351473">
                <a:moveTo>
                  <a:pt x="8218" y="0"/>
                </a:moveTo>
                <a:lnTo>
                  <a:pt x="3667" y="9101"/>
                </a:lnTo>
                <a:lnTo>
                  <a:pt x="2327" y="12735"/>
                </a:lnTo>
                <a:lnTo>
                  <a:pt x="838" y="19312"/>
                </a:lnTo>
                <a:lnTo>
                  <a:pt x="176" y="27950"/>
                </a:lnTo>
                <a:lnTo>
                  <a:pt x="0" y="32921"/>
                </a:lnTo>
                <a:lnTo>
                  <a:pt x="834" y="40045"/>
                </a:lnTo>
                <a:lnTo>
                  <a:pt x="2343" y="48604"/>
                </a:lnTo>
                <a:lnTo>
                  <a:pt x="4301" y="58120"/>
                </a:lnTo>
                <a:lnTo>
                  <a:pt x="11608" y="98818"/>
                </a:lnTo>
                <a:lnTo>
                  <a:pt x="14288" y="110646"/>
                </a:lnTo>
                <a:lnTo>
                  <a:pt x="17027" y="120436"/>
                </a:lnTo>
                <a:lnTo>
                  <a:pt x="19806" y="128868"/>
                </a:lnTo>
                <a:lnTo>
                  <a:pt x="23563" y="152587"/>
                </a:lnTo>
                <a:lnTo>
                  <a:pt x="37000" y="256243"/>
                </a:lnTo>
                <a:lnTo>
                  <a:pt x="40741" y="277508"/>
                </a:lnTo>
                <a:lnTo>
                  <a:pt x="44188" y="293590"/>
                </a:lnTo>
                <a:lnTo>
                  <a:pt x="46486" y="305264"/>
                </a:lnTo>
                <a:lnTo>
                  <a:pt x="48017" y="313999"/>
                </a:lnTo>
                <a:lnTo>
                  <a:pt x="5108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88"/>
          <p:cNvSpPr/>
          <p:nvPr/>
        </p:nvSpPr>
        <p:spPr>
          <a:xfrm>
            <a:off x="6620827" y="3480532"/>
            <a:ext cx="522924" cy="34194"/>
          </a:xfrm>
          <a:custGeom>
            <a:avLst/>
            <a:gdLst/>
            <a:ahLst/>
            <a:cxnLst/>
            <a:rect l="0" t="0" r="0" b="0"/>
            <a:pathLst>
              <a:path w="522924" h="34194">
                <a:moveTo>
                  <a:pt x="0" y="34193"/>
                </a:moveTo>
                <a:lnTo>
                  <a:pt x="9102" y="34193"/>
                </a:lnTo>
                <a:lnTo>
                  <a:pt x="104703" y="28301"/>
                </a:lnTo>
                <a:lnTo>
                  <a:pt x="151627" y="26812"/>
                </a:lnTo>
                <a:lnTo>
                  <a:pt x="174427" y="25462"/>
                </a:lnTo>
                <a:lnTo>
                  <a:pt x="197248" y="23609"/>
                </a:lnTo>
                <a:lnTo>
                  <a:pt x="220081" y="21422"/>
                </a:lnTo>
                <a:lnTo>
                  <a:pt x="238161" y="19964"/>
                </a:lnTo>
                <a:lnTo>
                  <a:pt x="253072" y="18992"/>
                </a:lnTo>
                <a:lnTo>
                  <a:pt x="265869" y="18344"/>
                </a:lnTo>
                <a:lnTo>
                  <a:pt x="284879" y="16007"/>
                </a:lnTo>
                <a:lnTo>
                  <a:pt x="354072" y="5521"/>
                </a:lnTo>
                <a:lnTo>
                  <a:pt x="370350" y="3648"/>
                </a:lnTo>
                <a:lnTo>
                  <a:pt x="384060" y="2399"/>
                </a:lnTo>
                <a:lnTo>
                  <a:pt x="396058" y="1567"/>
                </a:lnTo>
                <a:lnTo>
                  <a:pt x="406914" y="1012"/>
                </a:lnTo>
                <a:lnTo>
                  <a:pt x="417008" y="643"/>
                </a:lnTo>
                <a:lnTo>
                  <a:pt x="487115" y="0"/>
                </a:lnTo>
                <a:lnTo>
                  <a:pt x="522923" y="84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9"/>
          <p:cNvSpPr/>
          <p:nvPr/>
        </p:nvSpPr>
        <p:spPr>
          <a:xfrm>
            <a:off x="6980872" y="3395093"/>
            <a:ext cx="325508" cy="145350"/>
          </a:xfrm>
          <a:custGeom>
            <a:avLst/>
            <a:gdLst/>
            <a:ahLst/>
            <a:cxnLst/>
            <a:rect l="0" t="0" r="0" b="0"/>
            <a:pathLst>
              <a:path w="325508" h="145350">
                <a:moveTo>
                  <a:pt x="0" y="16761"/>
                </a:moveTo>
                <a:lnTo>
                  <a:pt x="26694" y="16761"/>
                </a:lnTo>
                <a:lnTo>
                  <a:pt x="35994" y="14222"/>
                </a:lnTo>
                <a:lnTo>
                  <a:pt x="41141" y="12211"/>
                </a:lnTo>
                <a:lnTo>
                  <a:pt x="47430" y="10870"/>
                </a:lnTo>
                <a:lnTo>
                  <a:pt x="54480" y="9977"/>
                </a:lnTo>
                <a:lnTo>
                  <a:pt x="62038" y="9381"/>
                </a:lnTo>
                <a:lnTo>
                  <a:pt x="71839" y="8031"/>
                </a:lnTo>
                <a:lnTo>
                  <a:pt x="95428" y="3991"/>
                </a:lnTo>
                <a:lnTo>
                  <a:pt x="109339" y="2533"/>
                </a:lnTo>
                <a:lnTo>
                  <a:pt x="124327" y="1561"/>
                </a:lnTo>
                <a:lnTo>
                  <a:pt x="140035" y="913"/>
                </a:lnTo>
                <a:lnTo>
                  <a:pt x="177808" y="193"/>
                </a:lnTo>
                <a:lnTo>
                  <a:pt x="198549" y="0"/>
                </a:lnTo>
                <a:lnTo>
                  <a:pt x="214281" y="825"/>
                </a:lnTo>
                <a:lnTo>
                  <a:pt x="226674" y="2327"/>
                </a:lnTo>
                <a:lnTo>
                  <a:pt x="236841" y="4281"/>
                </a:lnTo>
                <a:lnTo>
                  <a:pt x="258298" y="8992"/>
                </a:lnTo>
                <a:lnTo>
                  <a:pt x="269354" y="11582"/>
                </a:lnTo>
                <a:lnTo>
                  <a:pt x="279581" y="14261"/>
                </a:lnTo>
                <a:lnTo>
                  <a:pt x="289258" y="17000"/>
                </a:lnTo>
                <a:lnTo>
                  <a:pt x="298566" y="19778"/>
                </a:lnTo>
                <a:lnTo>
                  <a:pt x="305724" y="22582"/>
                </a:lnTo>
                <a:lnTo>
                  <a:pt x="311448" y="25405"/>
                </a:lnTo>
                <a:lnTo>
                  <a:pt x="322929" y="32227"/>
                </a:lnTo>
                <a:lnTo>
                  <a:pt x="323872" y="33740"/>
                </a:lnTo>
                <a:lnTo>
                  <a:pt x="324918" y="37960"/>
                </a:lnTo>
                <a:lnTo>
                  <a:pt x="325197" y="40419"/>
                </a:lnTo>
                <a:lnTo>
                  <a:pt x="325383" y="43011"/>
                </a:lnTo>
                <a:lnTo>
                  <a:pt x="325507" y="45691"/>
                </a:lnTo>
                <a:lnTo>
                  <a:pt x="322732" y="49383"/>
                </a:lnTo>
                <a:lnTo>
                  <a:pt x="318025" y="53749"/>
                </a:lnTo>
                <a:lnTo>
                  <a:pt x="312030" y="58565"/>
                </a:lnTo>
                <a:lnTo>
                  <a:pt x="306128" y="62728"/>
                </a:lnTo>
                <a:lnTo>
                  <a:pt x="300287" y="66456"/>
                </a:lnTo>
                <a:lnTo>
                  <a:pt x="294490" y="69893"/>
                </a:lnTo>
                <a:lnTo>
                  <a:pt x="288719" y="73138"/>
                </a:lnTo>
                <a:lnTo>
                  <a:pt x="277227" y="79283"/>
                </a:lnTo>
                <a:lnTo>
                  <a:pt x="266733" y="84160"/>
                </a:lnTo>
                <a:lnTo>
                  <a:pt x="237293" y="97199"/>
                </a:lnTo>
                <a:lnTo>
                  <a:pt x="192335" y="116054"/>
                </a:lnTo>
                <a:lnTo>
                  <a:pt x="180611" y="120104"/>
                </a:lnTo>
                <a:lnTo>
                  <a:pt x="170889" y="122804"/>
                </a:lnTo>
                <a:lnTo>
                  <a:pt x="162505" y="124604"/>
                </a:lnTo>
                <a:lnTo>
                  <a:pt x="155009" y="126757"/>
                </a:lnTo>
                <a:lnTo>
                  <a:pt x="148107" y="129144"/>
                </a:lnTo>
                <a:lnTo>
                  <a:pt x="141600" y="131688"/>
                </a:lnTo>
                <a:lnTo>
                  <a:pt x="137263" y="134337"/>
                </a:lnTo>
                <a:lnTo>
                  <a:pt x="134371" y="137055"/>
                </a:lnTo>
                <a:lnTo>
                  <a:pt x="132444" y="139820"/>
                </a:lnTo>
                <a:lnTo>
                  <a:pt x="130206" y="141663"/>
                </a:lnTo>
                <a:lnTo>
                  <a:pt x="127761" y="142892"/>
                </a:lnTo>
                <a:lnTo>
                  <a:pt x="120015" y="1453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90"/>
          <p:cNvSpPr/>
          <p:nvPr/>
        </p:nvSpPr>
        <p:spPr>
          <a:xfrm>
            <a:off x="8002316" y="3531870"/>
            <a:ext cx="229329" cy="394071"/>
          </a:xfrm>
          <a:custGeom>
            <a:avLst/>
            <a:gdLst/>
            <a:ahLst/>
            <a:cxnLst/>
            <a:rect l="0" t="0" r="0" b="0"/>
            <a:pathLst>
              <a:path w="229329" h="394071">
                <a:moveTo>
                  <a:pt x="84409" y="51434"/>
                </a:moveTo>
                <a:lnTo>
                  <a:pt x="70757" y="51434"/>
                </a:lnTo>
                <a:lnTo>
                  <a:pt x="66734" y="52387"/>
                </a:lnTo>
                <a:lnTo>
                  <a:pt x="64053" y="53975"/>
                </a:lnTo>
                <a:lnTo>
                  <a:pt x="57740" y="60760"/>
                </a:lnTo>
                <a:lnTo>
                  <a:pt x="52554" y="67009"/>
                </a:lnTo>
                <a:lnTo>
                  <a:pt x="47074" y="76137"/>
                </a:lnTo>
                <a:lnTo>
                  <a:pt x="41462" y="84003"/>
                </a:lnTo>
                <a:lnTo>
                  <a:pt x="38633" y="87435"/>
                </a:lnTo>
                <a:lnTo>
                  <a:pt x="36746" y="91627"/>
                </a:lnTo>
                <a:lnTo>
                  <a:pt x="34650" y="101365"/>
                </a:lnTo>
                <a:lnTo>
                  <a:pt x="28639" y="112044"/>
                </a:lnTo>
                <a:lnTo>
                  <a:pt x="24369" y="117558"/>
                </a:lnTo>
                <a:lnTo>
                  <a:pt x="21522" y="124092"/>
                </a:lnTo>
                <a:lnTo>
                  <a:pt x="19624" y="131306"/>
                </a:lnTo>
                <a:lnTo>
                  <a:pt x="18359" y="138972"/>
                </a:lnTo>
                <a:lnTo>
                  <a:pt x="16563" y="146940"/>
                </a:lnTo>
                <a:lnTo>
                  <a:pt x="14414" y="155110"/>
                </a:lnTo>
                <a:lnTo>
                  <a:pt x="12028" y="163414"/>
                </a:lnTo>
                <a:lnTo>
                  <a:pt x="10437" y="171808"/>
                </a:lnTo>
                <a:lnTo>
                  <a:pt x="9377" y="180261"/>
                </a:lnTo>
                <a:lnTo>
                  <a:pt x="8670" y="188754"/>
                </a:lnTo>
                <a:lnTo>
                  <a:pt x="7247" y="197273"/>
                </a:lnTo>
                <a:lnTo>
                  <a:pt x="5344" y="205810"/>
                </a:lnTo>
                <a:lnTo>
                  <a:pt x="3124" y="214359"/>
                </a:lnTo>
                <a:lnTo>
                  <a:pt x="1644" y="222916"/>
                </a:lnTo>
                <a:lnTo>
                  <a:pt x="657" y="231478"/>
                </a:lnTo>
                <a:lnTo>
                  <a:pt x="0" y="240043"/>
                </a:lnTo>
                <a:lnTo>
                  <a:pt x="514" y="249564"/>
                </a:lnTo>
                <a:lnTo>
                  <a:pt x="1808" y="259721"/>
                </a:lnTo>
                <a:lnTo>
                  <a:pt x="5787" y="282119"/>
                </a:lnTo>
                <a:lnTo>
                  <a:pt x="10730" y="307949"/>
                </a:lnTo>
                <a:lnTo>
                  <a:pt x="13382" y="318646"/>
                </a:lnTo>
                <a:lnTo>
                  <a:pt x="16103" y="327683"/>
                </a:lnTo>
                <a:lnTo>
                  <a:pt x="18870" y="335613"/>
                </a:lnTo>
                <a:lnTo>
                  <a:pt x="23570" y="344710"/>
                </a:lnTo>
                <a:lnTo>
                  <a:pt x="29562" y="354584"/>
                </a:lnTo>
                <a:lnTo>
                  <a:pt x="36415" y="364977"/>
                </a:lnTo>
                <a:lnTo>
                  <a:pt x="41935" y="372857"/>
                </a:lnTo>
                <a:lnTo>
                  <a:pt x="46568" y="379064"/>
                </a:lnTo>
                <a:lnTo>
                  <a:pt x="50609" y="384154"/>
                </a:lnTo>
                <a:lnTo>
                  <a:pt x="55209" y="387548"/>
                </a:lnTo>
                <a:lnTo>
                  <a:pt x="60179" y="389810"/>
                </a:lnTo>
                <a:lnTo>
                  <a:pt x="65399" y="391318"/>
                </a:lnTo>
                <a:lnTo>
                  <a:pt x="69830" y="392324"/>
                </a:lnTo>
                <a:lnTo>
                  <a:pt x="73737" y="392994"/>
                </a:lnTo>
                <a:lnTo>
                  <a:pt x="77293" y="393441"/>
                </a:lnTo>
                <a:lnTo>
                  <a:pt x="81571" y="393739"/>
                </a:lnTo>
                <a:lnTo>
                  <a:pt x="86327" y="393938"/>
                </a:lnTo>
                <a:lnTo>
                  <a:pt x="91402" y="394070"/>
                </a:lnTo>
                <a:lnTo>
                  <a:pt x="96691" y="393205"/>
                </a:lnTo>
                <a:lnTo>
                  <a:pt x="102121" y="391677"/>
                </a:lnTo>
                <a:lnTo>
                  <a:pt x="107647" y="389705"/>
                </a:lnTo>
                <a:lnTo>
                  <a:pt x="113236" y="388391"/>
                </a:lnTo>
                <a:lnTo>
                  <a:pt x="118867" y="387515"/>
                </a:lnTo>
                <a:lnTo>
                  <a:pt x="124526" y="386931"/>
                </a:lnTo>
                <a:lnTo>
                  <a:pt x="130203" y="384636"/>
                </a:lnTo>
                <a:lnTo>
                  <a:pt x="135894" y="381202"/>
                </a:lnTo>
                <a:lnTo>
                  <a:pt x="141592" y="377007"/>
                </a:lnTo>
                <a:lnTo>
                  <a:pt x="147296" y="373257"/>
                </a:lnTo>
                <a:lnTo>
                  <a:pt x="153004" y="369806"/>
                </a:lnTo>
                <a:lnTo>
                  <a:pt x="158713" y="366552"/>
                </a:lnTo>
                <a:lnTo>
                  <a:pt x="163473" y="362478"/>
                </a:lnTo>
                <a:lnTo>
                  <a:pt x="167598" y="357857"/>
                </a:lnTo>
                <a:lnTo>
                  <a:pt x="174721" y="347642"/>
                </a:lnTo>
                <a:lnTo>
                  <a:pt x="199090" y="306259"/>
                </a:lnTo>
                <a:lnTo>
                  <a:pt x="203724" y="295613"/>
                </a:lnTo>
                <a:lnTo>
                  <a:pt x="206816" y="285657"/>
                </a:lnTo>
                <a:lnTo>
                  <a:pt x="220877" y="221843"/>
                </a:lnTo>
                <a:lnTo>
                  <a:pt x="223965" y="205046"/>
                </a:lnTo>
                <a:lnTo>
                  <a:pt x="226025" y="190989"/>
                </a:lnTo>
                <a:lnTo>
                  <a:pt x="227396" y="178761"/>
                </a:lnTo>
                <a:lnTo>
                  <a:pt x="228312" y="167751"/>
                </a:lnTo>
                <a:lnTo>
                  <a:pt x="228921" y="157554"/>
                </a:lnTo>
                <a:lnTo>
                  <a:pt x="229328" y="147898"/>
                </a:lnTo>
                <a:lnTo>
                  <a:pt x="228647" y="136699"/>
                </a:lnTo>
                <a:lnTo>
                  <a:pt x="227240" y="124470"/>
                </a:lnTo>
                <a:lnTo>
                  <a:pt x="225350" y="111555"/>
                </a:lnTo>
                <a:lnTo>
                  <a:pt x="223137" y="101040"/>
                </a:lnTo>
                <a:lnTo>
                  <a:pt x="220709" y="92125"/>
                </a:lnTo>
                <a:lnTo>
                  <a:pt x="218138" y="84276"/>
                </a:lnTo>
                <a:lnTo>
                  <a:pt x="215472" y="77139"/>
                </a:lnTo>
                <a:lnTo>
                  <a:pt x="212742" y="70476"/>
                </a:lnTo>
                <a:lnTo>
                  <a:pt x="209968" y="64129"/>
                </a:lnTo>
                <a:lnTo>
                  <a:pt x="204348" y="51996"/>
                </a:lnTo>
                <a:lnTo>
                  <a:pt x="201515" y="46094"/>
                </a:lnTo>
                <a:lnTo>
                  <a:pt x="196770" y="40254"/>
                </a:lnTo>
                <a:lnTo>
                  <a:pt x="190749" y="34456"/>
                </a:lnTo>
                <a:lnTo>
                  <a:pt x="183878" y="28685"/>
                </a:lnTo>
                <a:lnTo>
                  <a:pt x="177390" y="23886"/>
                </a:lnTo>
                <a:lnTo>
                  <a:pt x="171162" y="19734"/>
                </a:lnTo>
                <a:lnTo>
                  <a:pt x="14441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91"/>
          <p:cNvSpPr/>
          <p:nvPr/>
        </p:nvSpPr>
        <p:spPr>
          <a:xfrm>
            <a:off x="8138159" y="3686175"/>
            <a:ext cx="197169" cy="265748"/>
          </a:xfrm>
          <a:custGeom>
            <a:avLst/>
            <a:gdLst/>
            <a:ahLst/>
            <a:cxnLst/>
            <a:rect l="0" t="0" r="0" b="0"/>
            <a:pathLst>
              <a:path w="197169" h="265748">
                <a:moveTo>
                  <a:pt x="0" y="0"/>
                </a:moveTo>
                <a:lnTo>
                  <a:pt x="9103" y="13652"/>
                </a:lnTo>
                <a:lnTo>
                  <a:pt x="12736" y="19579"/>
                </a:lnTo>
                <a:lnTo>
                  <a:pt x="16110" y="25435"/>
                </a:lnTo>
                <a:lnTo>
                  <a:pt x="19312" y="31244"/>
                </a:lnTo>
                <a:lnTo>
                  <a:pt x="22401" y="36069"/>
                </a:lnTo>
                <a:lnTo>
                  <a:pt x="28371" y="43970"/>
                </a:lnTo>
                <a:lnTo>
                  <a:pt x="32249" y="48364"/>
                </a:lnTo>
                <a:lnTo>
                  <a:pt x="41639" y="58325"/>
                </a:lnTo>
                <a:lnTo>
                  <a:pt x="46809" y="64601"/>
                </a:lnTo>
                <a:lnTo>
                  <a:pt x="52162" y="71642"/>
                </a:lnTo>
                <a:lnTo>
                  <a:pt x="78989" y="108025"/>
                </a:lnTo>
                <a:lnTo>
                  <a:pt x="86950" y="119642"/>
                </a:lnTo>
                <a:lnTo>
                  <a:pt x="103415" y="145249"/>
                </a:lnTo>
                <a:lnTo>
                  <a:pt x="110854" y="157792"/>
                </a:lnTo>
                <a:lnTo>
                  <a:pt x="117717" y="169965"/>
                </a:lnTo>
                <a:lnTo>
                  <a:pt x="124199" y="181890"/>
                </a:lnTo>
                <a:lnTo>
                  <a:pt x="131377" y="192697"/>
                </a:lnTo>
                <a:lnTo>
                  <a:pt x="139020" y="202760"/>
                </a:lnTo>
                <a:lnTo>
                  <a:pt x="146973" y="212326"/>
                </a:lnTo>
                <a:lnTo>
                  <a:pt x="153227" y="220608"/>
                </a:lnTo>
                <a:lnTo>
                  <a:pt x="158349" y="228034"/>
                </a:lnTo>
                <a:lnTo>
                  <a:pt x="162716" y="234890"/>
                </a:lnTo>
                <a:lnTo>
                  <a:pt x="166580" y="240414"/>
                </a:lnTo>
                <a:lnTo>
                  <a:pt x="170109" y="245048"/>
                </a:lnTo>
                <a:lnTo>
                  <a:pt x="173414" y="249090"/>
                </a:lnTo>
                <a:lnTo>
                  <a:pt x="177522" y="252738"/>
                </a:lnTo>
                <a:lnTo>
                  <a:pt x="182165" y="256121"/>
                </a:lnTo>
                <a:lnTo>
                  <a:pt x="197168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92"/>
          <p:cNvSpPr/>
          <p:nvPr/>
        </p:nvSpPr>
        <p:spPr>
          <a:xfrm>
            <a:off x="8369617" y="3531870"/>
            <a:ext cx="314953" cy="338930"/>
          </a:xfrm>
          <a:custGeom>
            <a:avLst/>
            <a:gdLst/>
            <a:ahLst/>
            <a:cxnLst/>
            <a:rect l="0" t="0" r="0" b="0"/>
            <a:pathLst>
              <a:path w="314953" h="338930">
                <a:moveTo>
                  <a:pt x="197167" y="0"/>
                </a:moveTo>
                <a:lnTo>
                  <a:pt x="214983" y="0"/>
                </a:lnTo>
                <a:lnTo>
                  <a:pt x="214759" y="0"/>
                </a:lnTo>
                <a:lnTo>
                  <a:pt x="209894" y="4550"/>
                </a:lnTo>
                <a:lnTo>
                  <a:pt x="206605" y="5891"/>
                </a:lnTo>
                <a:lnTo>
                  <a:pt x="197870" y="7381"/>
                </a:lnTo>
                <a:lnTo>
                  <a:pt x="192873" y="9683"/>
                </a:lnTo>
                <a:lnTo>
                  <a:pt x="187638" y="13122"/>
                </a:lnTo>
                <a:lnTo>
                  <a:pt x="182241" y="17321"/>
                </a:lnTo>
                <a:lnTo>
                  <a:pt x="174835" y="22025"/>
                </a:lnTo>
                <a:lnTo>
                  <a:pt x="166086" y="27065"/>
                </a:lnTo>
                <a:lnTo>
                  <a:pt x="156445" y="32331"/>
                </a:lnTo>
                <a:lnTo>
                  <a:pt x="144301" y="39651"/>
                </a:lnTo>
                <a:lnTo>
                  <a:pt x="115568" y="57945"/>
                </a:lnTo>
                <a:lnTo>
                  <a:pt x="104669" y="65300"/>
                </a:lnTo>
                <a:lnTo>
                  <a:pt x="96449" y="71156"/>
                </a:lnTo>
                <a:lnTo>
                  <a:pt x="90017" y="76012"/>
                </a:lnTo>
                <a:lnTo>
                  <a:pt x="80330" y="86488"/>
                </a:lnTo>
                <a:lnTo>
                  <a:pt x="73802" y="96541"/>
                </a:lnTo>
                <a:lnTo>
                  <a:pt x="70901" y="104184"/>
                </a:lnTo>
                <a:lnTo>
                  <a:pt x="69267" y="113843"/>
                </a:lnTo>
                <a:lnTo>
                  <a:pt x="70944" y="117805"/>
                </a:lnTo>
                <a:lnTo>
                  <a:pt x="77886" y="127288"/>
                </a:lnTo>
                <a:lnTo>
                  <a:pt x="84309" y="131531"/>
                </a:lnTo>
                <a:lnTo>
                  <a:pt x="92402" y="135312"/>
                </a:lnTo>
                <a:lnTo>
                  <a:pt x="101606" y="138785"/>
                </a:lnTo>
                <a:lnTo>
                  <a:pt x="115362" y="142054"/>
                </a:lnTo>
                <a:lnTo>
                  <a:pt x="132153" y="145185"/>
                </a:lnTo>
                <a:lnTo>
                  <a:pt x="150967" y="148225"/>
                </a:lnTo>
                <a:lnTo>
                  <a:pt x="166368" y="151204"/>
                </a:lnTo>
                <a:lnTo>
                  <a:pt x="179492" y="154142"/>
                </a:lnTo>
                <a:lnTo>
                  <a:pt x="191098" y="157054"/>
                </a:lnTo>
                <a:lnTo>
                  <a:pt x="216696" y="162829"/>
                </a:lnTo>
                <a:lnTo>
                  <a:pt x="230189" y="165703"/>
                </a:lnTo>
                <a:lnTo>
                  <a:pt x="241089" y="168571"/>
                </a:lnTo>
                <a:lnTo>
                  <a:pt x="250261" y="171436"/>
                </a:lnTo>
                <a:lnTo>
                  <a:pt x="258281" y="174298"/>
                </a:lnTo>
                <a:lnTo>
                  <a:pt x="265532" y="177158"/>
                </a:lnTo>
                <a:lnTo>
                  <a:pt x="272271" y="180018"/>
                </a:lnTo>
                <a:lnTo>
                  <a:pt x="278670" y="182877"/>
                </a:lnTo>
                <a:lnTo>
                  <a:pt x="284840" y="186688"/>
                </a:lnTo>
                <a:lnTo>
                  <a:pt x="290858" y="191134"/>
                </a:lnTo>
                <a:lnTo>
                  <a:pt x="296776" y="196002"/>
                </a:lnTo>
                <a:lnTo>
                  <a:pt x="305890" y="206492"/>
                </a:lnTo>
                <a:lnTo>
                  <a:pt x="309654" y="211956"/>
                </a:lnTo>
                <a:lnTo>
                  <a:pt x="312163" y="218456"/>
                </a:lnTo>
                <a:lnTo>
                  <a:pt x="313837" y="225647"/>
                </a:lnTo>
                <a:lnTo>
                  <a:pt x="314952" y="233299"/>
                </a:lnTo>
                <a:lnTo>
                  <a:pt x="312838" y="241258"/>
                </a:lnTo>
                <a:lnTo>
                  <a:pt x="308571" y="249421"/>
                </a:lnTo>
                <a:lnTo>
                  <a:pt x="302869" y="257720"/>
                </a:lnTo>
                <a:lnTo>
                  <a:pt x="297163" y="264206"/>
                </a:lnTo>
                <a:lnTo>
                  <a:pt x="291454" y="269482"/>
                </a:lnTo>
                <a:lnTo>
                  <a:pt x="285743" y="273952"/>
                </a:lnTo>
                <a:lnTo>
                  <a:pt x="279077" y="278837"/>
                </a:lnTo>
                <a:lnTo>
                  <a:pt x="264052" y="289345"/>
                </a:lnTo>
                <a:lnTo>
                  <a:pt x="256045" y="293861"/>
                </a:lnTo>
                <a:lnTo>
                  <a:pt x="247849" y="297825"/>
                </a:lnTo>
                <a:lnTo>
                  <a:pt x="239528" y="301420"/>
                </a:lnTo>
                <a:lnTo>
                  <a:pt x="231123" y="304769"/>
                </a:lnTo>
                <a:lnTo>
                  <a:pt x="214164" y="311030"/>
                </a:lnTo>
                <a:lnTo>
                  <a:pt x="171430" y="325697"/>
                </a:lnTo>
                <a:lnTo>
                  <a:pt x="162865" y="328574"/>
                </a:lnTo>
                <a:lnTo>
                  <a:pt x="153344" y="330491"/>
                </a:lnTo>
                <a:lnTo>
                  <a:pt x="143187" y="331770"/>
                </a:lnTo>
                <a:lnTo>
                  <a:pt x="132605" y="332622"/>
                </a:lnTo>
                <a:lnTo>
                  <a:pt x="122694" y="334143"/>
                </a:lnTo>
                <a:lnTo>
                  <a:pt x="113229" y="336109"/>
                </a:lnTo>
                <a:lnTo>
                  <a:pt x="104061" y="338373"/>
                </a:lnTo>
                <a:lnTo>
                  <a:pt x="95092" y="338929"/>
                </a:lnTo>
                <a:lnTo>
                  <a:pt x="86255" y="338348"/>
                </a:lnTo>
                <a:lnTo>
                  <a:pt x="77505" y="337008"/>
                </a:lnTo>
                <a:lnTo>
                  <a:pt x="65006" y="336114"/>
                </a:lnTo>
                <a:lnTo>
                  <a:pt x="50004" y="335519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93"/>
          <p:cNvSpPr/>
          <p:nvPr/>
        </p:nvSpPr>
        <p:spPr>
          <a:xfrm>
            <a:off x="7996060" y="3344500"/>
            <a:ext cx="622160" cy="29362"/>
          </a:xfrm>
          <a:custGeom>
            <a:avLst/>
            <a:gdLst/>
            <a:ahLst/>
            <a:cxnLst/>
            <a:rect l="0" t="0" r="0" b="0"/>
            <a:pathLst>
              <a:path w="622160" h="29362">
                <a:moveTo>
                  <a:pt x="4940" y="15920"/>
                </a:moveTo>
                <a:lnTo>
                  <a:pt x="389" y="20470"/>
                </a:lnTo>
                <a:lnTo>
                  <a:pt x="0" y="21811"/>
                </a:lnTo>
                <a:lnTo>
                  <a:pt x="694" y="22705"/>
                </a:lnTo>
                <a:lnTo>
                  <a:pt x="4102" y="24139"/>
                </a:lnTo>
                <a:lnTo>
                  <a:pt x="22894" y="28939"/>
                </a:lnTo>
                <a:lnTo>
                  <a:pt x="30245" y="29361"/>
                </a:lnTo>
                <a:lnTo>
                  <a:pt x="37050" y="28691"/>
                </a:lnTo>
                <a:lnTo>
                  <a:pt x="43491" y="27291"/>
                </a:lnTo>
                <a:lnTo>
                  <a:pt x="54454" y="26358"/>
                </a:lnTo>
                <a:lnTo>
                  <a:pt x="68429" y="25736"/>
                </a:lnTo>
                <a:lnTo>
                  <a:pt x="84413" y="25321"/>
                </a:lnTo>
                <a:lnTo>
                  <a:pt x="130113" y="22321"/>
                </a:lnTo>
                <a:lnTo>
                  <a:pt x="156968" y="20187"/>
                </a:lnTo>
                <a:lnTo>
                  <a:pt x="179634" y="18765"/>
                </a:lnTo>
                <a:lnTo>
                  <a:pt x="217519" y="17184"/>
                </a:lnTo>
                <a:lnTo>
                  <a:pt x="237147" y="15810"/>
                </a:lnTo>
                <a:lnTo>
                  <a:pt x="298321" y="10278"/>
                </a:lnTo>
                <a:lnTo>
                  <a:pt x="315779" y="9301"/>
                </a:lnTo>
                <a:lnTo>
                  <a:pt x="346926" y="8215"/>
                </a:lnTo>
                <a:lnTo>
                  <a:pt x="373468" y="7733"/>
                </a:lnTo>
                <a:lnTo>
                  <a:pt x="392548" y="6652"/>
                </a:lnTo>
                <a:lnTo>
                  <a:pt x="441687" y="2911"/>
                </a:lnTo>
                <a:lnTo>
                  <a:pt x="470412" y="1532"/>
                </a:lnTo>
                <a:lnTo>
                  <a:pt x="532809" y="0"/>
                </a:lnTo>
                <a:lnTo>
                  <a:pt x="555924" y="544"/>
                </a:lnTo>
                <a:lnTo>
                  <a:pt x="573240" y="1859"/>
                </a:lnTo>
                <a:lnTo>
                  <a:pt x="596607" y="4908"/>
                </a:lnTo>
                <a:lnTo>
                  <a:pt x="604173" y="5721"/>
                </a:lnTo>
                <a:lnTo>
                  <a:pt x="622159" y="73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94"/>
          <p:cNvSpPr/>
          <p:nvPr/>
        </p:nvSpPr>
        <p:spPr>
          <a:xfrm>
            <a:off x="8361044" y="3248977"/>
            <a:ext cx="390675" cy="180024"/>
          </a:xfrm>
          <a:custGeom>
            <a:avLst/>
            <a:gdLst/>
            <a:ahLst/>
            <a:cxnLst/>
            <a:rect l="0" t="0" r="0" b="0"/>
            <a:pathLst>
              <a:path w="390675" h="180024">
                <a:moveTo>
                  <a:pt x="0" y="0"/>
                </a:moveTo>
                <a:lnTo>
                  <a:pt x="48522" y="0"/>
                </a:lnTo>
                <a:lnTo>
                  <a:pt x="60924" y="1905"/>
                </a:lnTo>
                <a:lnTo>
                  <a:pt x="152733" y="19313"/>
                </a:lnTo>
                <a:lnTo>
                  <a:pt x="166592" y="21448"/>
                </a:lnTo>
                <a:lnTo>
                  <a:pt x="177737" y="22871"/>
                </a:lnTo>
                <a:lnTo>
                  <a:pt x="187071" y="23820"/>
                </a:lnTo>
                <a:lnTo>
                  <a:pt x="196152" y="24453"/>
                </a:lnTo>
                <a:lnTo>
                  <a:pt x="205064" y="24874"/>
                </a:lnTo>
                <a:lnTo>
                  <a:pt x="213862" y="25155"/>
                </a:lnTo>
                <a:lnTo>
                  <a:pt x="280854" y="30102"/>
                </a:lnTo>
                <a:lnTo>
                  <a:pt x="300584" y="32450"/>
                </a:lnTo>
                <a:lnTo>
                  <a:pt x="315641" y="34969"/>
                </a:lnTo>
                <a:lnTo>
                  <a:pt x="327586" y="37600"/>
                </a:lnTo>
                <a:lnTo>
                  <a:pt x="338406" y="39354"/>
                </a:lnTo>
                <a:lnTo>
                  <a:pt x="348476" y="40524"/>
                </a:lnTo>
                <a:lnTo>
                  <a:pt x="358048" y="41303"/>
                </a:lnTo>
                <a:lnTo>
                  <a:pt x="366334" y="42775"/>
                </a:lnTo>
                <a:lnTo>
                  <a:pt x="373763" y="44709"/>
                </a:lnTo>
                <a:lnTo>
                  <a:pt x="380621" y="46952"/>
                </a:lnTo>
                <a:lnTo>
                  <a:pt x="385191" y="49398"/>
                </a:lnTo>
                <a:lnTo>
                  <a:pt x="388240" y="51982"/>
                </a:lnTo>
                <a:lnTo>
                  <a:pt x="390272" y="54658"/>
                </a:lnTo>
                <a:lnTo>
                  <a:pt x="390674" y="57393"/>
                </a:lnTo>
                <a:lnTo>
                  <a:pt x="389990" y="60170"/>
                </a:lnTo>
                <a:lnTo>
                  <a:pt x="388581" y="62973"/>
                </a:lnTo>
                <a:lnTo>
                  <a:pt x="385737" y="65795"/>
                </a:lnTo>
                <a:lnTo>
                  <a:pt x="381935" y="68628"/>
                </a:lnTo>
                <a:lnTo>
                  <a:pt x="377496" y="71469"/>
                </a:lnTo>
                <a:lnTo>
                  <a:pt x="373584" y="74317"/>
                </a:lnTo>
                <a:lnTo>
                  <a:pt x="370024" y="77167"/>
                </a:lnTo>
                <a:lnTo>
                  <a:pt x="366698" y="80020"/>
                </a:lnTo>
                <a:lnTo>
                  <a:pt x="359718" y="83826"/>
                </a:lnTo>
                <a:lnTo>
                  <a:pt x="350302" y="88269"/>
                </a:lnTo>
                <a:lnTo>
                  <a:pt x="339262" y="93136"/>
                </a:lnTo>
                <a:lnTo>
                  <a:pt x="325235" y="101144"/>
                </a:lnTo>
                <a:lnTo>
                  <a:pt x="309216" y="111244"/>
                </a:lnTo>
                <a:lnTo>
                  <a:pt x="291869" y="122740"/>
                </a:lnTo>
                <a:lnTo>
                  <a:pt x="278399" y="131357"/>
                </a:lnTo>
                <a:lnTo>
                  <a:pt x="267516" y="138054"/>
                </a:lnTo>
                <a:lnTo>
                  <a:pt x="258354" y="143471"/>
                </a:lnTo>
                <a:lnTo>
                  <a:pt x="251293" y="147082"/>
                </a:lnTo>
                <a:lnTo>
                  <a:pt x="240909" y="151095"/>
                </a:lnTo>
                <a:lnTo>
                  <a:pt x="236807" y="154070"/>
                </a:lnTo>
                <a:lnTo>
                  <a:pt x="233119" y="157958"/>
                </a:lnTo>
                <a:lnTo>
                  <a:pt x="222886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95"/>
          <p:cNvSpPr/>
          <p:nvPr/>
        </p:nvSpPr>
        <p:spPr>
          <a:xfrm>
            <a:off x="6389370" y="5117918"/>
            <a:ext cx="298285" cy="394057"/>
          </a:xfrm>
          <a:custGeom>
            <a:avLst/>
            <a:gdLst/>
            <a:ahLst/>
            <a:cxnLst/>
            <a:rect l="0" t="0" r="0" b="0"/>
            <a:pathLst>
              <a:path w="298285" h="394057">
                <a:moveTo>
                  <a:pt x="282892" y="17009"/>
                </a:moveTo>
                <a:lnTo>
                  <a:pt x="273790" y="12459"/>
                </a:lnTo>
                <a:lnTo>
                  <a:pt x="271109" y="10165"/>
                </a:lnTo>
                <a:lnTo>
                  <a:pt x="269322" y="7684"/>
                </a:lnTo>
                <a:lnTo>
                  <a:pt x="268130" y="5077"/>
                </a:lnTo>
                <a:lnTo>
                  <a:pt x="266383" y="3340"/>
                </a:lnTo>
                <a:lnTo>
                  <a:pt x="264266" y="2181"/>
                </a:lnTo>
                <a:lnTo>
                  <a:pt x="261903" y="1409"/>
                </a:lnTo>
                <a:lnTo>
                  <a:pt x="254196" y="550"/>
                </a:lnTo>
                <a:lnTo>
                  <a:pt x="249474" y="322"/>
                </a:lnTo>
                <a:lnTo>
                  <a:pt x="236607" y="68"/>
                </a:lnTo>
                <a:lnTo>
                  <a:pt x="229175" y="0"/>
                </a:lnTo>
                <a:lnTo>
                  <a:pt x="222316" y="907"/>
                </a:lnTo>
                <a:lnTo>
                  <a:pt x="215838" y="2465"/>
                </a:lnTo>
                <a:lnTo>
                  <a:pt x="209614" y="4455"/>
                </a:lnTo>
                <a:lnTo>
                  <a:pt x="203560" y="5782"/>
                </a:lnTo>
                <a:lnTo>
                  <a:pt x="197619" y="6667"/>
                </a:lnTo>
                <a:lnTo>
                  <a:pt x="191753" y="7257"/>
                </a:lnTo>
                <a:lnTo>
                  <a:pt x="182697" y="10453"/>
                </a:lnTo>
                <a:lnTo>
                  <a:pt x="178947" y="12638"/>
                </a:lnTo>
                <a:lnTo>
                  <a:pt x="164622" y="20146"/>
                </a:lnTo>
                <a:lnTo>
                  <a:pt x="133483" y="35938"/>
                </a:lnTo>
                <a:lnTo>
                  <a:pt x="128041" y="40106"/>
                </a:lnTo>
                <a:lnTo>
                  <a:pt x="119454" y="49817"/>
                </a:lnTo>
                <a:lnTo>
                  <a:pt x="114878" y="54121"/>
                </a:lnTo>
                <a:lnTo>
                  <a:pt x="109923" y="57943"/>
                </a:lnTo>
                <a:lnTo>
                  <a:pt x="104715" y="61443"/>
                </a:lnTo>
                <a:lnTo>
                  <a:pt x="96387" y="70412"/>
                </a:lnTo>
                <a:lnTo>
                  <a:pt x="92833" y="75471"/>
                </a:lnTo>
                <a:lnTo>
                  <a:pt x="83804" y="83632"/>
                </a:lnTo>
                <a:lnTo>
                  <a:pt x="78729" y="87142"/>
                </a:lnTo>
                <a:lnTo>
                  <a:pt x="73441" y="91387"/>
                </a:lnTo>
                <a:lnTo>
                  <a:pt x="68010" y="96122"/>
                </a:lnTo>
                <a:lnTo>
                  <a:pt x="62485" y="101184"/>
                </a:lnTo>
                <a:lnTo>
                  <a:pt x="53806" y="111887"/>
                </a:lnTo>
                <a:lnTo>
                  <a:pt x="50158" y="117409"/>
                </a:lnTo>
                <a:lnTo>
                  <a:pt x="48679" y="122042"/>
                </a:lnTo>
                <a:lnTo>
                  <a:pt x="48645" y="126084"/>
                </a:lnTo>
                <a:lnTo>
                  <a:pt x="49575" y="129731"/>
                </a:lnTo>
                <a:lnTo>
                  <a:pt x="53148" y="136322"/>
                </a:lnTo>
                <a:lnTo>
                  <a:pt x="60514" y="145389"/>
                </a:lnTo>
                <a:lnTo>
                  <a:pt x="63203" y="148316"/>
                </a:lnTo>
                <a:lnTo>
                  <a:pt x="65948" y="150267"/>
                </a:lnTo>
                <a:lnTo>
                  <a:pt x="74362" y="153966"/>
                </a:lnTo>
                <a:lnTo>
                  <a:pt x="80039" y="158206"/>
                </a:lnTo>
                <a:lnTo>
                  <a:pt x="84792" y="160671"/>
                </a:lnTo>
                <a:lnTo>
                  <a:pt x="90818" y="163266"/>
                </a:lnTo>
                <a:lnTo>
                  <a:pt x="97693" y="165949"/>
                </a:lnTo>
                <a:lnTo>
                  <a:pt x="107038" y="167737"/>
                </a:lnTo>
                <a:lnTo>
                  <a:pt x="118031" y="168929"/>
                </a:lnTo>
                <a:lnTo>
                  <a:pt x="130123" y="169725"/>
                </a:lnTo>
                <a:lnTo>
                  <a:pt x="143898" y="172159"/>
                </a:lnTo>
                <a:lnTo>
                  <a:pt x="158797" y="175688"/>
                </a:lnTo>
                <a:lnTo>
                  <a:pt x="187733" y="183735"/>
                </a:lnTo>
                <a:lnTo>
                  <a:pt x="210120" y="190487"/>
                </a:lnTo>
                <a:lnTo>
                  <a:pt x="220090" y="194574"/>
                </a:lnTo>
                <a:lnTo>
                  <a:pt x="229594" y="199203"/>
                </a:lnTo>
                <a:lnTo>
                  <a:pt x="246821" y="208475"/>
                </a:lnTo>
                <a:lnTo>
                  <a:pt x="260828" y="215770"/>
                </a:lnTo>
                <a:lnTo>
                  <a:pt x="266278" y="219049"/>
                </a:lnTo>
                <a:lnTo>
                  <a:pt x="274873" y="225232"/>
                </a:lnTo>
                <a:lnTo>
                  <a:pt x="281868" y="231155"/>
                </a:lnTo>
                <a:lnTo>
                  <a:pt x="285067" y="234068"/>
                </a:lnTo>
                <a:lnTo>
                  <a:pt x="291161" y="242385"/>
                </a:lnTo>
                <a:lnTo>
                  <a:pt x="296093" y="251479"/>
                </a:lnTo>
                <a:lnTo>
                  <a:pt x="298284" y="258695"/>
                </a:lnTo>
                <a:lnTo>
                  <a:pt x="297916" y="264811"/>
                </a:lnTo>
                <a:lnTo>
                  <a:pt x="296718" y="272697"/>
                </a:lnTo>
                <a:lnTo>
                  <a:pt x="294967" y="281765"/>
                </a:lnTo>
                <a:lnTo>
                  <a:pt x="291895" y="291621"/>
                </a:lnTo>
                <a:lnTo>
                  <a:pt x="287941" y="302001"/>
                </a:lnTo>
                <a:lnTo>
                  <a:pt x="283400" y="312731"/>
                </a:lnTo>
                <a:lnTo>
                  <a:pt x="279421" y="320838"/>
                </a:lnTo>
                <a:lnTo>
                  <a:pt x="272459" y="332384"/>
                </a:lnTo>
                <a:lnTo>
                  <a:pt x="263651" y="343231"/>
                </a:lnTo>
                <a:lnTo>
                  <a:pt x="258635" y="348790"/>
                </a:lnTo>
                <a:lnTo>
                  <a:pt x="247981" y="360047"/>
                </a:lnTo>
                <a:lnTo>
                  <a:pt x="242473" y="365716"/>
                </a:lnTo>
                <a:lnTo>
                  <a:pt x="235944" y="369496"/>
                </a:lnTo>
                <a:lnTo>
                  <a:pt x="228733" y="372015"/>
                </a:lnTo>
                <a:lnTo>
                  <a:pt x="221069" y="373694"/>
                </a:lnTo>
                <a:lnTo>
                  <a:pt x="214054" y="375767"/>
                </a:lnTo>
                <a:lnTo>
                  <a:pt x="207473" y="378101"/>
                </a:lnTo>
                <a:lnTo>
                  <a:pt x="201180" y="380609"/>
                </a:lnTo>
                <a:lnTo>
                  <a:pt x="186568" y="385937"/>
                </a:lnTo>
                <a:lnTo>
                  <a:pt x="178671" y="388691"/>
                </a:lnTo>
                <a:lnTo>
                  <a:pt x="171501" y="390527"/>
                </a:lnTo>
                <a:lnTo>
                  <a:pt x="164816" y="391751"/>
                </a:lnTo>
                <a:lnTo>
                  <a:pt x="158455" y="392567"/>
                </a:lnTo>
                <a:lnTo>
                  <a:pt x="149451" y="393111"/>
                </a:lnTo>
                <a:lnTo>
                  <a:pt x="126748" y="393716"/>
                </a:lnTo>
                <a:lnTo>
                  <a:pt x="96292" y="394056"/>
                </a:lnTo>
                <a:lnTo>
                  <a:pt x="86102" y="393151"/>
                </a:lnTo>
                <a:lnTo>
                  <a:pt x="75498" y="391596"/>
                </a:lnTo>
                <a:lnTo>
                  <a:pt x="64620" y="389606"/>
                </a:lnTo>
                <a:lnTo>
                  <a:pt x="55462" y="387327"/>
                </a:lnTo>
                <a:lnTo>
                  <a:pt x="47452" y="384855"/>
                </a:lnTo>
                <a:lnTo>
                  <a:pt x="40207" y="382255"/>
                </a:lnTo>
                <a:lnTo>
                  <a:pt x="33472" y="379569"/>
                </a:lnTo>
                <a:lnTo>
                  <a:pt x="27077" y="376826"/>
                </a:lnTo>
                <a:lnTo>
                  <a:pt x="0" y="3599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96"/>
          <p:cNvSpPr/>
          <p:nvPr/>
        </p:nvSpPr>
        <p:spPr>
          <a:xfrm>
            <a:off x="6757987" y="5058199"/>
            <a:ext cx="420054" cy="42439"/>
          </a:xfrm>
          <a:custGeom>
            <a:avLst/>
            <a:gdLst/>
            <a:ahLst/>
            <a:cxnLst/>
            <a:rect l="0" t="0" r="0" b="0"/>
            <a:pathLst>
              <a:path w="420054" h="42439">
                <a:moveTo>
                  <a:pt x="0" y="42438"/>
                </a:moveTo>
                <a:lnTo>
                  <a:pt x="9102" y="37888"/>
                </a:lnTo>
                <a:lnTo>
                  <a:pt x="12736" y="36546"/>
                </a:lnTo>
                <a:lnTo>
                  <a:pt x="16111" y="35653"/>
                </a:lnTo>
                <a:lnTo>
                  <a:pt x="27951" y="34395"/>
                </a:lnTo>
                <a:lnTo>
                  <a:pt x="32921" y="34219"/>
                </a:lnTo>
                <a:lnTo>
                  <a:pt x="37188" y="33149"/>
                </a:lnTo>
                <a:lnTo>
                  <a:pt x="40984" y="31483"/>
                </a:lnTo>
                <a:lnTo>
                  <a:pt x="44469" y="29419"/>
                </a:lnTo>
                <a:lnTo>
                  <a:pt x="61078" y="26139"/>
                </a:lnTo>
                <a:lnTo>
                  <a:pt x="117633" y="17414"/>
                </a:lnTo>
                <a:lnTo>
                  <a:pt x="144145" y="14325"/>
                </a:lnTo>
                <a:lnTo>
                  <a:pt x="167534" y="12266"/>
                </a:lnTo>
                <a:lnTo>
                  <a:pt x="188842" y="10893"/>
                </a:lnTo>
                <a:lnTo>
                  <a:pt x="205904" y="9026"/>
                </a:lnTo>
                <a:lnTo>
                  <a:pt x="220138" y="6829"/>
                </a:lnTo>
                <a:lnTo>
                  <a:pt x="232483" y="4411"/>
                </a:lnTo>
                <a:lnTo>
                  <a:pt x="246429" y="2799"/>
                </a:lnTo>
                <a:lnTo>
                  <a:pt x="261441" y="1725"/>
                </a:lnTo>
                <a:lnTo>
                  <a:pt x="277164" y="1008"/>
                </a:lnTo>
                <a:lnTo>
                  <a:pt x="322574" y="212"/>
                </a:lnTo>
                <a:lnTo>
                  <a:pt x="349352" y="0"/>
                </a:lnTo>
                <a:lnTo>
                  <a:pt x="369108" y="811"/>
                </a:lnTo>
                <a:lnTo>
                  <a:pt x="384185" y="2304"/>
                </a:lnTo>
                <a:lnTo>
                  <a:pt x="420053" y="81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97"/>
          <p:cNvSpPr/>
          <p:nvPr/>
        </p:nvSpPr>
        <p:spPr>
          <a:xfrm>
            <a:off x="6922579" y="5066347"/>
            <a:ext cx="82695" cy="428626"/>
          </a:xfrm>
          <a:custGeom>
            <a:avLst/>
            <a:gdLst/>
            <a:ahLst/>
            <a:cxnLst/>
            <a:rect l="0" t="0" r="0" b="0"/>
            <a:pathLst>
              <a:path w="82695" h="428626">
                <a:moveTo>
                  <a:pt x="49721" y="0"/>
                </a:moveTo>
                <a:lnTo>
                  <a:pt x="12816" y="7381"/>
                </a:lnTo>
                <a:lnTo>
                  <a:pt x="9877" y="8731"/>
                </a:lnTo>
                <a:lnTo>
                  <a:pt x="6967" y="10583"/>
                </a:lnTo>
                <a:lnTo>
                  <a:pt x="4072" y="12770"/>
                </a:lnTo>
                <a:lnTo>
                  <a:pt x="2144" y="15181"/>
                </a:lnTo>
                <a:lnTo>
                  <a:pt x="858" y="17741"/>
                </a:lnTo>
                <a:lnTo>
                  <a:pt x="0" y="20400"/>
                </a:lnTo>
                <a:lnTo>
                  <a:pt x="381" y="24077"/>
                </a:lnTo>
                <a:lnTo>
                  <a:pt x="1588" y="28434"/>
                </a:lnTo>
                <a:lnTo>
                  <a:pt x="3344" y="33244"/>
                </a:lnTo>
                <a:lnTo>
                  <a:pt x="14919" y="67317"/>
                </a:lnTo>
                <a:lnTo>
                  <a:pt x="17947" y="79169"/>
                </a:lnTo>
                <a:lnTo>
                  <a:pt x="19966" y="89927"/>
                </a:lnTo>
                <a:lnTo>
                  <a:pt x="21311" y="99956"/>
                </a:lnTo>
                <a:lnTo>
                  <a:pt x="24114" y="109500"/>
                </a:lnTo>
                <a:lnTo>
                  <a:pt x="27887" y="118720"/>
                </a:lnTo>
                <a:lnTo>
                  <a:pt x="32307" y="127724"/>
                </a:lnTo>
                <a:lnTo>
                  <a:pt x="36207" y="136585"/>
                </a:lnTo>
                <a:lnTo>
                  <a:pt x="39759" y="145349"/>
                </a:lnTo>
                <a:lnTo>
                  <a:pt x="43079" y="154049"/>
                </a:lnTo>
                <a:lnTo>
                  <a:pt x="45293" y="162707"/>
                </a:lnTo>
                <a:lnTo>
                  <a:pt x="46769" y="171337"/>
                </a:lnTo>
                <a:lnTo>
                  <a:pt x="47753" y="179947"/>
                </a:lnTo>
                <a:lnTo>
                  <a:pt x="50313" y="188545"/>
                </a:lnTo>
                <a:lnTo>
                  <a:pt x="53926" y="197134"/>
                </a:lnTo>
                <a:lnTo>
                  <a:pt x="58239" y="205718"/>
                </a:lnTo>
                <a:lnTo>
                  <a:pt x="61114" y="214298"/>
                </a:lnTo>
                <a:lnTo>
                  <a:pt x="63032" y="222875"/>
                </a:lnTo>
                <a:lnTo>
                  <a:pt x="70659" y="275376"/>
                </a:lnTo>
                <a:lnTo>
                  <a:pt x="72252" y="288359"/>
                </a:lnTo>
                <a:lnTo>
                  <a:pt x="73314" y="298920"/>
                </a:lnTo>
                <a:lnTo>
                  <a:pt x="74022" y="307864"/>
                </a:lnTo>
                <a:lnTo>
                  <a:pt x="75447" y="318590"/>
                </a:lnTo>
                <a:lnTo>
                  <a:pt x="77349" y="330504"/>
                </a:lnTo>
                <a:lnTo>
                  <a:pt x="79569" y="343208"/>
                </a:lnTo>
                <a:lnTo>
                  <a:pt x="81050" y="353583"/>
                </a:lnTo>
                <a:lnTo>
                  <a:pt x="82037" y="362405"/>
                </a:lnTo>
                <a:lnTo>
                  <a:pt x="82694" y="370190"/>
                </a:lnTo>
                <a:lnTo>
                  <a:pt x="82181" y="378239"/>
                </a:lnTo>
                <a:lnTo>
                  <a:pt x="80886" y="386462"/>
                </a:lnTo>
                <a:lnTo>
                  <a:pt x="79070" y="394801"/>
                </a:lnTo>
                <a:lnTo>
                  <a:pt x="77052" y="406607"/>
                </a:lnTo>
                <a:lnTo>
                  <a:pt x="76513" y="411089"/>
                </a:lnTo>
                <a:lnTo>
                  <a:pt x="75203" y="415030"/>
                </a:lnTo>
                <a:lnTo>
                  <a:pt x="73376" y="418609"/>
                </a:lnTo>
                <a:lnTo>
                  <a:pt x="66865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98"/>
          <p:cNvSpPr/>
          <p:nvPr/>
        </p:nvSpPr>
        <p:spPr>
          <a:xfrm>
            <a:off x="6346507" y="4812891"/>
            <a:ext cx="903750" cy="167732"/>
          </a:xfrm>
          <a:custGeom>
            <a:avLst/>
            <a:gdLst/>
            <a:ahLst/>
            <a:cxnLst/>
            <a:rect l="0" t="0" r="0" b="0"/>
            <a:pathLst>
              <a:path w="903750" h="167732">
                <a:moveTo>
                  <a:pt x="0" y="150586"/>
                </a:moveTo>
                <a:lnTo>
                  <a:pt x="13652" y="141485"/>
                </a:lnTo>
                <a:lnTo>
                  <a:pt x="18627" y="137851"/>
                </a:lnTo>
                <a:lnTo>
                  <a:pt x="22895" y="134476"/>
                </a:lnTo>
                <a:lnTo>
                  <a:pt x="26694" y="131273"/>
                </a:lnTo>
                <a:lnTo>
                  <a:pt x="33454" y="127715"/>
                </a:lnTo>
                <a:lnTo>
                  <a:pt x="40586" y="126134"/>
                </a:lnTo>
                <a:lnTo>
                  <a:pt x="66801" y="124980"/>
                </a:lnTo>
                <a:lnTo>
                  <a:pt x="91548" y="123949"/>
                </a:lnTo>
                <a:lnTo>
                  <a:pt x="135605" y="118987"/>
                </a:lnTo>
                <a:lnTo>
                  <a:pt x="158376" y="117492"/>
                </a:lnTo>
                <a:lnTo>
                  <a:pt x="185642" y="116828"/>
                </a:lnTo>
                <a:lnTo>
                  <a:pt x="200914" y="116650"/>
                </a:lnTo>
                <a:lnTo>
                  <a:pt x="220620" y="115580"/>
                </a:lnTo>
                <a:lnTo>
                  <a:pt x="303388" y="109522"/>
                </a:lnTo>
                <a:lnTo>
                  <a:pt x="559008" y="94295"/>
                </a:lnTo>
                <a:lnTo>
                  <a:pt x="615478" y="92230"/>
                </a:lnTo>
                <a:lnTo>
                  <a:pt x="680204" y="91068"/>
                </a:lnTo>
                <a:lnTo>
                  <a:pt x="807174" y="90580"/>
                </a:lnTo>
                <a:lnTo>
                  <a:pt x="809578" y="89627"/>
                </a:lnTo>
                <a:lnTo>
                  <a:pt x="811182" y="88039"/>
                </a:lnTo>
                <a:lnTo>
                  <a:pt x="812251" y="86028"/>
                </a:lnTo>
                <a:lnTo>
                  <a:pt x="813916" y="84687"/>
                </a:lnTo>
                <a:lnTo>
                  <a:pt x="815978" y="83794"/>
                </a:lnTo>
                <a:lnTo>
                  <a:pt x="818306" y="83198"/>
                </a:lnTo>
                <a:lnTo>
                  <a:pt x="818905" y="82801"/>
                </a:lnTo>
                <a:lnTo>
                  <a:pt x="818351" y="82536"/>
                </a:lnTo>
                <a:lnTo>
                  <a:pt x="817030" y="82359"/>
                </a:lnTo>
                <a:lnTo>
                  <a:pt x="816149" y="81289"/>
                </a:lnTo>
                <a:lnTo>
                  <a:pt x="815562" y="79623"/>
                </a:lnTo>
                <a:lnTo>
                  <a:pt x="815171" y="77560"/>
                </a:lnTo>
                <a:lnTo>
                  <a:pt x="807289" y="71422"/>
                </a:lnTo>
                <a:lnTo>
                  <a:pt x="794416" y="62568"/>
                </a:lnTo>
                <a:lnTo>
                  <a:pt x="778213" y="51902"/>
                </a:lnTo>
                <a:lnTo>
                  <a:pt x="765506" y="44792"/>
                </a:lnTo>
                <a:lnTo>
                  <a:pt x="755130" y="40052"/>
                </a:lnTo>
                <a:lnTo>
                  <a:pt x="746307" y="36891"/>
                </a:lnTo>
                <a:lnTo>
                  <a:pt x="737569" y="32879"/>
                </a:lnTo>
                <a:lnTo>
                  <a:pt x="728885" y="28300"/>
                </a:lnTo>
                <a:lnTo>
                  <a:pt x="720238" y="23342"/>
                </a:lnTo>
                <a:lnTo>
                  <a:pt x="713521" y="20037"/>
                </a:lnTo>
                <a:lnTo>
                  <a:pt x="698565" y="14432"/>
                </a:lnTo>
                <a:lnTo>
                  <a:pt x="687981" y="9746"/>
                </a:lnTo>
                <a:lnTo>
                  <a:pt x="675863" y="6303"/>
                </a:lnTo>
                <a:lnTo>
                  <a:pt x="655199" y="2504"/>
                </a:lnTo>
                <a:lnTo>
                  <a:pt x="648255" y="430"/>
                </a:lnTo>
                <a:lnTo>
                  <a:pt x="644577" y="0"/>
                </a:lnTo>
                <a:lnTo>
                  <a:pt x="643078" y="665"/>
                </a:lnTo>
                <a:lnTo>
                  <a:pt x="643031" y="2061"/>
                </a:lnTo>
                <a:lnTo>
                  <a:pt x="643953" y="2992"/>
                </a:lnTo>
                <a:lnTo>
                  <a:pt x="645519" y="3613"/>
                </a:lnTo>
                <a:lnTo>
                  <a:pt x="652275" y="4486"/>
                </a:lnTo>
                <a:lnTo>
                  <a:pt x="654878" y="4609"/>
                </a:lnTo>
                <a:lnTo>
                  <a:pt x="657565" y="5643"/>
                </a:lnTo>
                <a:lnTo>
                  <a:pt x="663092" y="9332"/>
                </a:lnTo>
                <a:lnTo>
                  <a:pt x="673803" y="11606"/>
                </a:lnTo>
                <a:lnTo>
                  <a:pt x="699411" y="13067"/>
                </a:lnTo>
                <a:lnTo>
                  <a:pt x="730610" y="13355"/>
                </a:lnTo>
                <a:lnTo>
                  <a:pt x="750800" y="13395"/>
                </a:lnTo>
                <a:lnTo>
                  <a:pt x="764376" y="14357"/>
                </a:lnTo>
                <a:lnTo>
                  <a:pt x="780095" y="15952"/>
                </a:lnTo>
                <a:lnTo>
                  <a:pt x="797241" y="17968"/>
                </a:lnTo>
                <a:lnTo>
                  <a:pt x="818832" y="22747"/>
                </a:lnTo>
                <a:lnTo>
                  <a:pt x="832555" y="27094"/>
                </a:lnTo>
                <a:lnTo>
                  <a:pt x="851944" y="30493"/>
                </a:lnTo>
                <a:lnTo>
                  <a:pt x="867275" y="34664"/>
                </a:lnTo>
                <a:lnTo>
                  <a:pt x="878533" y="39693"/>
                </a:lnTo>
                <a:lnTo>
                  <a:pt x="882868" y="42367"/>
                </a:lnTo>
                <a:lnTo>
                  <a:pt x="886711" y="45103"/>
                </a:lnTo>
                <a:lnTo>
                  <a:pt x="890226" y="47879"/>
                </a:lnTo>
                <a:lnTo>
                  <a:pt x="893521" y="50682"/>
                </a:lnTo>
                <a:lnTo>
                  <a:pt x="896671" y="53503"/>
                </a:lnTo>
                <a:lnTo>
                  <a:pt x="902710" y="59178"/>
                </a:lnTo>
                <a:lnTo>
                  <a:pt x="903749" y="61072"/>
                </a:lnTo>
                <a:lnTo>
                  <a:pt x="903490" y="62335"/>
                </a:lnTo>
                <a:lnTo>
                  <a:pt x="902365" y="63178"/>
                </a:lnTo>
                <a:lnTo>
                  <a:pt x="901614" y="64691"/>
                </a:lnTo>
                <a:lnTo>
                  <a:pt x="900780" y="68914"/>
                </a:lnTo>
                <a:lnTo>
                  <a:pt x="900409" y="73964"/>
                </a:lnTo>
                <a:lnTo>
                  <a:pt x="900311" y="76645"/>
                </a:lnTo>
                <a:lnTo>
                  <a:pt x="898339" y="80337"/>
                </a:lnTo>
                <a:lnTo>
                  <a:pt x="895120" y="84703"/>
                </a:lnTo>
                <a:lnTo>
                  <a:pt x="891069" y="89520"/>
                </a:lnTo>
                <a:lnTo>
                  <a:pt x="887417" y="93682"/>
                </a:lnTo>
                <a:lnTo>
                  <a:pt x="880817" y="100848"/>
                </a:lnTo>
                <a:lnTo>
                  <a:pt x="876772" y="104092"/>
                </a:lnTo>
                <a:lnTo>
                  <a:pt x="872170" y="107208"/>
                </a:lnTo>
                <a:lnTo>
                  <a:pt x="867196" y="110237"/>
                </a:lnTo>
                <a:lnTo>
                  <a:pt x="856591" y="113604"/>
                </a:lnTo>
                <a:lnTo>
                  <a:pt x="851095" y="114501"/>
                </a:lnTo>
                <a:lnTo>
                  <a:pt x="842669" y="118909"/>
                </a:lnTo>
                <a:lnTo>
                  <a:pt x="832290" y="125658"/>
                </a:lnTo>
                <a:lnTo>
                  <a:pt x="820608" y="133967"/>
                </a:lnTo>
                <a:lnTo>
                  <a:pt x="811866" y="139507"/>
                </a:lnTo>
                <a:lnTo>
                  <a:pt x="805087" y="143200"/>
                </a:lnTo>
                <a:lnTo>
                  <a:pt x="794061" y="148256"/>
                </a:lnTo>
                <a:lnTo>
                  <a:pt x="782811" y="153678"/>
                </a:lnTo>
                <a:lnTo>
                  <a:pt x="774001" y="156723"/>
                </a:lnTo>
                <a:lnTo>
                  <a:pt x="770319" y="157535"/>
                </a:lnTo>
                <a:lnTo>
                  <a:pt x="763686" y="160977"/>
                </a:lnTo>
                <a:lnTo>
                  <a:pt x="760584" y="163228"/>
                </a:lnTo>
                <a:lnTo>
                  <a:pt x="752058" y="165730"/>
                </a:lnTo>
                <a:lnTo>
                  <a:pt x="737235" y="1677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99"/>
          <p:cNvSpPr/>
          <p:nvPr/>
        </p:nvSpPr>
        <p:spPr>
          <a:xfrm>
            <a:off x="6278447" y="4809172"/>
            <a:ext cx="213794" cy="231458"/>
          </a:xfrm>
          <a:custGeom>
            <a:avLst/>
            <a:gdLst/>
            <a:ahLst/>
            <a:cxnLst/>
            <a:rect l="0" t="0" r="0" b="0"/>
            <a:pathLst>
              <a:path w="213794" h="231458">
                <a:moveTo>
                  <a:pt x="119495" y="0"/>
                </a:moveTo>
                <a:lnTo>
                  <a:pt x="112114" y="0"/>
                </a:lnTo>
                <a:lnTo>
                  <a:pt x="111717" y="953"/>
                </a:lnTo>
                <a:lnTo>
                  <a:pt x="111158" y="6844"/>
                </a:lnTo>
                <a:lnTo>
                  <a:pt x="111027" y="11932"/>
                </a:lnTo>
                <a:lnTo>
                  <a:pt x="110040" y="14622"/>
                </a:lnTo>
                <a:lnTo>
                  <a:pt x="106403" y="20151"/>
                </a:lnTo>
                <a:lnTo>
                  <a:pt x="105052" y="23912"/>
                </a:lnTo>
                <a:lnTo>
                  <a:pt x="104151" y="28324"/>
                </a:lnTo>
                <a:lnTo>
                  <a:pt x="103551" y="33170"/>
                </a:lnTo>
                <a:lnTo>
                  <a:pt x="101246" y="38306"/>
                </a:lnTo>
                <a:lnTo>
                  <a:pt x="97804" y="43635"/>
                </a:lnTo>
                <a:lnTo>
                  <a:pt x="93604" y="49092"/>
                </a:lnTo>
                <a:lnTo>
                  <a:pt x="89852" y="54636"/>
                </a:lnTo>
                <a:lnTo>
                  <a:pt x="86398" y="60236"/>
                </a:lnTo>
                <a:lnTo>
                  <a:pt x="83143" y="65875"/>
                </a:lnTo>
                <a:lnTo>
                  <a:pt x="69366" y="87381"/>
                </a:lnTo>
                <a:lnTo>
                  <a:pt x="60358" y="101116"/>
                </a:lnTo>
                <a:lnTo>
                  <a:pt x="52448" y="111226"/>
                </a:lnTo>
                <a:lnTo>
                  <a:pt x="45270" y="118918"/>
                </a:lnTo>
                <a:lnTo>
                  <a:pt x="33166" y="130005"/>
                </a:lnTo>
                <a:lnTo>
                  <a:pt x="24612" y="138108"/>
                </a:lnTo>
                <a:lnTo>
                  <a:pt x="20997" y="142555"/>
                </a:lnTo>
                <a:lnTo>
                  <a:pt x="17635" y="147424"/>
                </a:lnTo>
                <a:lnTo>
                  <a:pt x="14440" y="152575"/>
                </a:lnTo>
                <a:lnTo>
                  <a:pt x="11359" y="156962"/>
                </a:lnTo>
                <a:lnTo>
                  <a:pt x="8352" y="160838"/>
                </a:lnTo>
                <a:lnTo>
                  <a:pt x="1232" y="169354"/>
                </a:lnTo>
                <a:lnTo>
                  <a:pt x="648" y="171005"/>
                </a:lnTo>
                <a:lnTo>
                  <a:pt x="0" y="175380"/>
                </a:lnTo>
                <a:lnTo>
                  <a:pt x="779" y="177880"/>
                </a:lnTo>
                <a:lnTo>
                  <a:pt x="5474" y="184997"/>
                </a:lnTo>
                <a:lnTo>
                  <a:pt x="6907" y="186995"/>
                </a:lnTo>
                <a:lnTo>
                  <a:pt x="8241" y="187529"/>
                </a:lnTo>
                <a:lnTo>
                  <a:pt x="12264" y="188122"/>
                </a:lnTo>
                <a:lnTo>
                  <a:pt x="17528" y="189232"/>
                </a:lnTo>
                <a:lnTo>
                  <a:pt x="33536" y="193006"/>
                </a:lnTo>
                <a:lnTo>
                  <a:pt x="47902" y="195346"/>
                </a:lnTo>
                <a:lnTo>
                  <a:pt x="86723" y="200485"/>
                </a:lnTo>
                <a:lnTo>
                  <a:pt x="109077" y="205094"/>
                </a:lnTo>
                <a:lnTo>
                  <a:pt x="213793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00"/>
          <p:cNvSpPr/>
          <p:nvPr/>
        </p:nvSpPr>
        <p:spPr>
          <a:xfrm>
            <a:off x="7642891" y="5083676"/>
            <a:ext cx="371695" cy="385503"/>
          </a:xfrm>
          <a:custGeom>
            <a:avLst/>
            <a:gdLst/>
            <a:ahLst/>
            <a:cxnLst/>
            <a:rect l="0" t="0" r="0" b="0"/>
            <a:pathLst>
              <a:path w="371695" h="385503">
                <a:moveTo>
                  <a:pt x="186659" y="162694"/>
                </a:moveTo>
                <a:lnTo>
                  <a:pt x="162796" y="150762"/>
                </a:lnTo>
                <a:lnTo>
                  <a:pt x="154463" y="147866"/>
                </a:lnTo>
                <a:lnTo>
                  <a:pt x="146632" y="146578"/>
                </a:lnTo>
                <a:lnTo>
                  <a:pt x="136801" y="146006"/>
                </a:lnTo>
                <a:lnTo>
                  <a:pt x="128623" y="145752"/>
                </a:lnTo>
                <a:lnTo>
                  <a:pt x="125107" y="145684"/>
                </a:lnTo>
                <a:lnTo>
                  <a:pt x="121812" y="146591"/>
                </a:lnTo>
                <a:lnTo>
                  <a:pt x="111671" y="152419"/>
                </a:lnTo>
                <a:lnTo>
                  <a:pt x="102212" y="157492"/>
                </a:lnTo>
                <a:lnTo>
                  <a:pt x="90729" y="165703"/>
                </a:lnTo>
                <a:lnTo>
                  <a:pt x="81794" y="173874"/>
                </a:lnTo>
                <a:lnTo>
                  <a:pt x="65085" y="190091"/>
                </a:lnTo>
                <a:lnTo>
                  <a:pt x="30273" y="224793"/>
                </a:lnTo>
                <a:lnTo>
                  <a:pt x="24299" y="232668"/>
                </a:lnTo>
                <a:lnTo>
                  <a:pt x="19364" y="240776"/>
                </a:lnTo>
                <a:lnTo>
                  <a:pt x="4600" y="269769"/>
                </a:lnTo>
                <a:lnTo>
                  <a:pt x="2421" y="276940"/>
                </a:lnTo>
                <a:lnTo>
                  <a:pt x="968" y="284578"/>
                </a:lnTo>
                <a:lnTo>
                  <a:pt x="0" y="292528"/>
                </a:lnTo>
                <a:lnTo>
                  <a:pt x="307" y="300684"/>
                </a:lnTo>
                <a:lnTo>
                  <a:pt x="1464" y="308980"/>
                </a:lnTo>
                <a:lnTo>
                  <a:pt x="3188" y="317368"/>
                </a:lnTo>
                <a:lnTo>
                  <a:pt x="5290" y="324865"/>
                </a:lnTo>
                <a:lnTo>
                  <a:pt x="7644" y="331768"/>
                </a:lnTo>
                <a:lnTo>
                  <a:pt x="12799" y="343565"/>
                </a:lnTo>
                <a:lnTo>
                  <a:pt x="18265" y="351984"/>
                </a:lnTo>
                <a:lnTo>
                  <a:pt x="26409" y="358900"/>
                </a:lnTo>
                <a:lnTo>
                  <a:pt x="31249" y="362078"/>
                </a:lnTo>
                <a:lnTo>
                  <a:pt x="38285" y="366102"/>
                </a:lnTo>
                <a:lnTo>
                  <a:pt x="56263" y="375652"/>
                </a:lnTo>
                <a:lnTo>
                  <a:pt x="64485" y="378961"/>
                </a:lnTo>
                <a:lnTo>
                  <a:pt x="71872" y="381167"/>
                </a:lnTo>
                <a:lnTo>
                  <a:pt x="78702" y="382638"/>
                </a:lnTo>
                <a:lnTo>
                  <a:pt x="85160" y="383618"/>
                </a:lnTo>
                <a:lnTo>
                  <a:pt x="91371" y="384272"/>
                </a:lnTo>
                <a:lnTo>
                  <a:pt x="97416" y="384707"/>
                </a:lnTo>
                <a:lnTo>
                  <a:pt x="104303" y="384998"/>
                </a:lnTo>
                <a:lnTo>
                  <a:pt x="126697" y="385406"/>
                </a:lnTo>
                <a:lnTo>
                  <a:pt x="139689" y="385502"/>
                </a:lnTo>
                <a:lnTo>
                  <a:pt x="146773" y="384575"/>
                </a:lnTo>
                <a:lnTo>
                  <a:pt x="154353" y="383005"/>
                </a:lnTo>
                <a:lnTo>
                  <a:pt x="162265" y="381005"/>
                </a:lnTo>
                <a:lnTo>
                  <a:pt x="169443" y="378720"/>
                </a:lnTo>
                <a:lnTo>
                  <a:pt x="176134" y="376244"/>
                </a:lnTo>
                <a:lnTo>
                  <a:pt x="182500" y="373640"/>
                </a:lnTo>
                <a:lnTo>
                  <a:pt x="191506" y="369047"/>
                </a:lnTo>
                <a:lnTo>
                  <a:pt x="202273" y="363127"/>
                </a:lnTo>
                <a:lnTo>
                  <a:pt x="214213" y="356324"/>
                </a:lnTo>
                <a:lnTo>
                  <a:pt x="226935" y="347978"/>
                </a:lnTo>
                <a:lnTo>
                  <a:pt x="240180" y="338604"/>
                </a:lnTo>
                <a:lnTo>
                  <a:pt x="253772" y="328545"/>
                </a:lnTo>
                <a:lnTo>
                  <a:pt x="265690" y="318981"/>
                </a:lnTo>
                <a:lnTo>
                  <a:pt x="276494" y="309748"/>
                </a:lnTo>
                <a:lnTo>
                  <a:pt x="286553" y="300735"/>
                </a:lnTo>
                <a:lnTo>
                  <a:pt x="296118" y="289964"/>
                </a:lnTo>
                <a:lnTo>
                  <a:pt x="305352" y="278021"/>
                </a:lnTo>
                <a:lnTo>
                  <a:pt x="314365" y="265295"/>
                </a:lnTo>
                <a:lnTo>
                  <a:pt x="323232" y="248240"/>
                </a:lnTo>
                <a:lnTo>
                  <a:pt x="332000" y="228297"/>
                </a:lnTo>
                <a:lnTo>
                  <a:pt x="340703" y="206429"/>
                </a:lnTo>
                <a:lnTo>
                  <a:pt x="355453" y="166892"/>
                </a:lnTo>
                <a:lnTo>
                  <a:pt x="362054" y="148347"/>
                </a:lnTo>
                <a:lnTo>
                  <a:pt x="366453" y="134079"/>
                </a:lnTo>
                <a:lnTo>
                  <a:pt x="369387" y="122662"/>
                </a:lnTo>
                <a:lnTo>
                  <a:pt x="371343" y="113146"/>
                </a:lnTo>
                <a:lnTo>
                  <a:pt x="371694" y="103944"/>
                </a:lnTo>
                <a:lnTo>
                  <a:pt x="370976" y="94953"/>
                </a:lnTo>
                <a:lnTo>
                  <a:pt x="369544" y="86101"/>
                </a:lnTo>
                <a:lnTo>
                  <a:pt x="368590" y="78294"/>
                </a:lnTo>
                <a:lnTo>
                  <a:pt x="367954" y="71185"/>
                </a:lnTo>
                <a:lnTo>
                  <a:pt x="367530" y="64540"/>
                </a:lnTo>
                <a:lnTo>
                  <a:pt x="366294" y="58206"/>
                </a:lnTo>
                <a:lnTo>
                  <a:pt x="364518" y="52077"/>
                </a:lnTo>
                <a:lnTo>
                  <a:pt x="362382" y="46087"/>
                </a:lnTo>
                <a:lnTo>
                  <a:pt x="359053" y="41141"/>
                </a:lnTo>
                <a:lnTo>
                  <a:pt x="350274" y="33105"/>
                </a:lnTo>
                <a:lnTo>
                  <a:pt x="340022" y="23819"/>
                </a:lnTo>
                <a:lnTo>
                  <a:pt x="329115" y="14294"/>
                </a:lnTo>
                <a:lnTo>
                  <a:pt x="317918" y="6886"/>
                </a:lnTo>
                <a:lnTo>
                  <a:pt x="306591" y="2958"/>
                </a:lnTo>
                <a:lnTo>
                  <a:pt x="295207" y="1213"/>
                </a:lnTo>
                <a:lnTo>
                  <a:pt x="283797" y="437"/>
                </a:lnTo>
                <a:lnTo>
                  <a:pt x="269836" y="92"/>
                </a:lnTo>
                <a:lnTo>
                  <a:pt x="262114" y="0"/>
                </a:lnTo>
                <a:lnTo>
                  <a:pt x="255060" y="891"/>
                </a:lnTo>
                <a:lnTo>
                  <a:pt x="248452" y="2438"/>
                </a:lnTo>
                <a:lnTo>
                  <a:pt x="242141" y="4421"/>
                </a:lnTo>
                <a:lnTo>
                  <a:pt x="236030" y="6697"/>
                </a:lnTo>
                <a:lnTo>
                  <a:pt x="230050" y="9166"/>
                </a:lnTo>
                <a:lnTo>
                  <a:pt x="224159" y="11764"/>
                </a:lnTo>
                <a:lnTo>
                  <a:pt x="217374" y="15401"/>
                </a:lnTo>
                <a:lnTo>
                  <a:pt x="209993" y="19731"/>
                </a:lnTo>
                <a:lnTo>
                  <a:pt x="202215" y="24523"/>
                </a:lnTo>
                <a:lnTo>
                  <a:pt x="195125" y="28670"/>
                </a:lnTo>
                <a:lnTo>
                  <a:pt x="182167" y="35818"/>
                </a:lnTo>
                <a:lnTo>
                  <a:pt x="172597" y="44709"/>
                </a:lnTo>
                <a:lnTo>
                  <a:pt x="152368" y="683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01"/>
          <p:cNvSpPr/>
          <p:nvPr/>
        </p:nvSpPr>
        <p:spPr>
          <a:xfrm>
            <a:off x="7855267" y="5306377"/>
            <a:ext cx="222886" cy="248603"/>
          </a:xfrm>
          <a:custGeom>
            <a:avLst/>
            <a:gdLst/>
            <a:ahLst/>
            <a:cxnLst/>
            <a:rect l="0" t="0" r="0" b="0"/>
            <a:pathLst>
              <a:path w="222886" h="248603">
                <a:moveTo>
                  <a:pt x="0" y="0"/>
                </a:moveTo>
                <a:lnTo>
                  <a:pt x="4551" y="13652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10583" y="33454"/>
                </a:lnTo>
                <a:lnTo>
                  <a:pt x="15182" y="39633"/>
                </a:lnTo>
                <a:lnTo>
                  <a:pt x="20401" y="45555"/>
                </a:lnTo>
                <a:lnTo>
                  <a:pt x="24078" y="50372"/>
                </a:lnTo>
                <a:lnTo>
                  <a:pt x="33243" y="63345"/>
                </a:lnTo>
                <a:lnTo>
                  <a:pt x="37402" y="68900"/>
                </a:lnTo>
                <a:lnTo>
                  <a:pt x="41127" y="73556"/>
                </a:lnTo>
                <a:lnTo>
                  <a:pt x="47807" y="81269"/>
                </a:lnTo>
                <a:lnTo>
                  <a:pt x="53950" y="87872"/>
                </a:lnTo>
                <a:lnTo>
                  <a:pt x="67315" y="101496"/>
                </a:lnTo>
                <a:lnTo>
                  <a:pt x="72499" y="105764"/>
                </a:lnTo>
                <a:lnTo>
                  <a:pt x="77860" y="109562"/>
                </a:lnTo>
                <a:lnTo>
                  <a:pt x="83339" y="113046"/>
                </a:lnTo>
                <a:lnTo>
                  <a:pt x="87945" y="116322"/>
                </a:lnTo>
                <a:lnTo>
                  <a:pt x="91967" y="119458"/>
                </a:lnTo>
                <a:lnTo>
                  <a:pt x="95601" y="122501"/>
                </a:lnTo>
                <a:lnTo>
                  <a:pt x="99930" y="126435"/>
                </a:lnTo>
                <a:lnTo>
                  <a:pt x="109818" y="135886"/>
                </a:lnTo>
                <a:lnTo>
                  <a:pt x="154915" y="180663"/>
                </a:lnTo>
                <a:lnTo>
                  <a:pt x="162332" y="187117"/>
                </a:lnTo>
                <a:lnTo>
                  <a:pt x="169181" y="192372"/>
                </a:lnTo>
                <a:lnTo>
                  <a:pt x="175652" y="196828"/>
                </a:lnTo>
                <a:lnTo>
                  <a:pt x="180919" y="202657"/>
                </a:lnTo>
                <a:lnTo>
                  <a:pt x="185383" y="209399"/>
                </a:lnTo>
                <a:lnTo>
                  <a:pt x="189312" y="216752"/>
                </a:lnTo>
                <a:lnTo>
                  <a:pt x="193834" y="222607"/>
                </a:lnTo>
                <a:lnTo>
                  <a:pt x="198756" y="227462"/>
                </a:lnTo>
                <a:lnTo>
                  <a:pt x="203942" y="231651"/>
                </a:lnTo>
                <a:lnTo>
                  <a:pt x="208351" y="235397"/>
                </a:lnTo>
                <a:lnTo>
                  <a:pt x="212244" y="238846"/>
                </a:lnTo>
                <a:lnTo>
                  <a:pt x="222885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02"/>
          <p:cNvSpPr/>
          <p:nvPr/>
        </p:nvSpPr>
        <p:spPr>
          <a:xfrm>
            <a:off x="8266747" y="5074920"/>
            <a:ext cx="102871" cy="428626"/>
          </a:xfrm>
          <a:custGeom>
            <a:avLst/>
            <a:gdLst/>
            <a:ahLst/>
            <a:cxnLst/>
            <a:rect l="0" t="0" r="0" b="0"/>
            <a:pathLst>
              <a:path w="102871" h="428626">
                <a:moveTo>
                  <a:pt x="0" y="0"/>
                </a:moveTo>
                <a:lnTo>
                  <a:pt x="0" y="13652"/>
                </a:lnTo>
                <a:lnTo>
                  <a:pt x="953" y="20531"/>
                </a:lnTo>
                <a:lnTo>
                  <a:pt x="2540" y="27975"/>
                </a:lnTo>
                <a:lnTo>
                  <a:pt x="4551" y="35795"/>
                </a:lnTo>
                <a:lnTo>
                  <a:pt x="5892" y="42913"/>
                </a:lnTo>
                <a:lnTo>
                  <a:pt x="7382" y="55902"/>
                </a:lnTo>
                <a:lnTo>
                  <a:pt x="9684" y="66796"/>
                </a:lnTo>
                <a:lnTo>
                  <a:pt x="13124" y="80725"/>
                </a:lnTo>
                <a:lnTo>
                  <a:pt x="17320" y="96679"/>
                </a:lnTo>
                <a:lnTo>
                  <a:pt x="20120" y="110173"/>
                </a:lnTo>
                <a:lnTo>
                  <a:pt x="21986" y="122026"/>
                </a:lnTo>
                <a:lnTo>
                  <a:pt x="23230" y="132785"/>
                </a:lnTo>
                <a:lnTo>
                  <a:pt x="25011" y="143768"/>
                </a:lnTo>
                <a:lnTo>
                  <a:pt x="27152" y="154901"/>
                </a:lnTo>
                <a:lnTo>
                  <a:pt x="29532" y="166132"/>
                </a:lnTo>
                <a:lnTo>
                  <a:pt x="46533" y="259303"/>
                </a:lnTo>
                <a:lnTo>
                  <a:pt x="52929" y="287169"/>
                </a:lnTo>
                <a:lnTo>
                  <a:pt x="59099" y="308603"/>
                </a:lnTo>
                <a:lnTo>
                  <a:pt x="65116" y="325750"/>
                </a:lnTo>
                <a:lnTo>
                  <a:pt x="69128" y="339087"/>
                </a:lnTo>
                <a:lnTo>
                  <a:pt x="71803" y="349882"/>
                </a:lnTo>
                <a:lnTo>
                  <a:pt x="73586" y="358985"/>
                </a:lnTo>
                <a:lnTo>
                  <a:pt x="74775" y="366959"/>
                </a:lnTo>
                <a:lnTo>
                  <a:pt x="75567" y="374179"/>
                </a:lnTo>
                <a:lnTo>
                  <a:pt x="76096" y="380897"/>
                </a:lnTo>
                <a:lnTo>
                  <a:pt x="77401" y="388234"/>
                </a:lnTo>
                <a:lnTo>
                  <a:pt x="79224" y="395983"/>
                </a:lnTo>
                <a:lnTo>
                  <a:pt x="81391" y="404006"/>
                </a:lnTo>
                <a:lnTo>
                  <a:pt x="83788" y="410307"/>
                </a:lnTo>
                <a:lnTo>
                  <a:pt x="86338" y="415460"/>
                </a:lnTo>
                <a:lnTo>
                  <a:pt x="92726" y="426024"/>
                </a:lnTo>
                <a:lnTo>
                  <a:pt x="94203" y="426891"/>
                </a:lnTo>
                <a:lnTo>
                  <a:pt x="96139" y="427469"/>
                </a:lnTo>
                <a:lnTo>
                  <a:pt x="102870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03"/>
          <p:cNvSpPr/>
          <p:nvPr/>
        </p:nvSpPr>
        <p:spPr>
          <a:xfrm>
            <a:off x="8232457" y="5011564"/>
            <a:ext cx="385763" cy="29066"/>
          </a:xfrm>
          <a:custGeom>
            <a:avLst/>
            <a:gdLst/>
            <a:ahLst/>
            <a:cxnLst/>
            <a:rect l="0" t="0" r="0" b="0"/>
            <a:pathLst>
              <a:path w="385763" h="29066">
                <a:moveTo>
                  <a:pt x="0" y="29065"/>
                </a:moveTo>
                <a:lnTo>
                  <a:pt x="20151" y="29065"/>
                </a:lnTo>
                <a:lnTo>
                  <a:pt x="26769" y="28113"/>
                </a:lnTo>
                <a:lnTo>
                  <a:pt x="46822" y="24515"/>
                </a:lnTo>
                <a:lnTo>
                  <a:pt x="55980" y="23174"/>
                </a:lnTo>
                <a:lnTo>
                  <a:pt x="63990" y="22281"/>
                </a:lnTo>
                <a:lnTo>
                  <a:pt x="71236" y="21684"/>
                </a:lnTo>
                <a:lnTo>
                  <a:pt x="78923" y="21287"/>
                </a:lnTo>
                <a:lnTo>
                  <a:pt x="95085" y="20846"/>
                </a:lnTo>
                <a:lnTo>
                  <a:pt x="174216" y="20524"/>
                </a:lnTo>
                <a:lnTo>
                  <a:pt x="195201" y="18609"/>
                </a:lnTo>
                <a:lnTo>
                  <a:pt x="219669" y="15427"/>
                </a:lnTo>
                <a:lnTo>
                  <a:pt x="269080" y="7764"/>
                </a:lnTo>
                <a:lnTo>
                  <a:pt x="306917" y="1183"/>
                </a:lnTo>
                <a:lnTo>
                  <a:pt x="320816" y="0"/>
                </a:lnTo>
                <a:lnTo>
                  <a:pt x="331988" y="164"/>
                </a:lnTo>
                <a:lnTo>
                  <a:pt x="341340" y="1225"/>
                </a:lnTo>
                <a:lnTo>
                  <a:pt x="348528" y="1933"/>
                </a:lnTo>
                <a:lnTo>
                  <a:pt x="359054" y="2719"/>
                </a:lnTo>
                <a:lnTo>
                  <a:pt x="368633" y="3224"/>
                </a:lnTo>
                <a:lnTo>
                  <a:pt x="385762" y="33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04"/>
          <p:cNvSpPr/>
          <p:nvPr/>
        </p:nvSpPr>
        <p:spPr>
          <a:xfrm>
            <a:off x="7692390" y="4869179"/>
            <a:ext cx="857251" cy="68582"/>
          </a:xfrm>
          <a:custGeom>
            <a:avLst/>
            <a:gdLst/>
            <a:ahLst/>
            <a:cxnLst/>
            <a:rect l="0" t="0" r="0" b="0"/>
            <a:pathLst>
              <a:path w="857251" h="68582">
                <a:moveTo>
                  <a:pt x="0" y="68581"/>
                </a:moveTo>
                <a:lnTo>
                  <a:pt x="13652" y="59479"/>
                </a:lnTo>
                <a:lnTo>
                  <a:pt x="19578" y="56798"/>
                </a:lnTo>
                <a:lnTo>
                  <a:pt x="25435" y="55010"/>
                </a:lnTo>
                <a:lnTo>
                  <a:pt x="41784" y="53025"/>
                </a:lnTo>
                <a:lnTo>
                  <a:pt x="55478" y="52495"/>
                </a:lnTo>
                <a:lnTo>
                  <a:pt x="102610" y="51645"/>
                </a:lnTo>
                <a:lnTo>
                  <a:pt x="140219" y="48989"/>
                </a:lnTo>
                <a:lnTo>
                  <a:pt x="164917" y="46947"/>
                </a:lnTo>
                <a:lnTo>
                  <a:pt x="198527" y="45585"/>
                </a:lnTo>
                <a:lnTo>
                  <a:pt x="345179" y="43401"/>
                </a:lnTo>
                <a:lnTo>
                  <a:pt x="370138" y="43222"/>
                </a:lnTo>
                <a:lnTo>
                  <a:pt x="392490" y="42150"/>
                </a:lnTo>
                <a:lnTo>
                  <a:pt x="413108" y="40482"/>
                </a:lnTo>
                <a:lnTo>
                  <a:pt x="432568" y="38419"/>
                </a:lnTo>
                <a:lnTo>
                  <a:pt x="448398" y="37043"/>
                </a:lnTo>
                <a:lnTo>
                  <a:pt x="473608" y="35514"/>
                </a:lnTo>
                <a:lnTo>
                  <a:pt x="494337" y="34834"/>
                </a:lnTo>
                <a:lnTo>
                  <a:pt x="530928" y="34398"/>
                </a:lnTo>
                <a:lnTo>
                  <a:pt x="557045" y="34322"/>
                </a:lnTo>
                <a:lnTo>
                  <a:pt x="565673" y="33359"/>
                </a:lnTo>
                <a:lnTo>
                  <a:pt x="574282" y="31765"/>
                </a:lnTo>
                <a:lnTo>
                  <a:pt x="582880" y="29749"/>
                </a:lnTo>
                <a:lnTo>
                  <a:pt x="597184" y="28405"/>
                </a:lnTo>
                <a:lnTo>
                  <a:pt x="615293" y="27510"/>
                </a:lnTo>
                <a:lnTo>
                  <a:pt x="666495" y="26249"/>
                </a:lnTo>
                <a:lnTo>
                  <a:pt x="678645" y="26072"/>
                </a:lnTo>
                <a:lnTo>
                  <a:pt x="700080" y="24049"/>
                </a:lnTo>
                <a:lnTo>
                  <a:pt x="799816" y="12194"/>
                </a:lnTo>
                <a:lnTo>
                  <a:pt x="8572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05"/>
          <p:cNvSpPr/>
          <p:nvPr/>
        </p:nvSpPr>
        <p:spPr>
          <a:xfrm>
            <a:off x="8431314" y="4800704"/>
            <a:ext cx="236567" cy="188492"/>
          </a:xfrm>
          <a:custGeom>
            <a:avLst/>
            <a:gdLst/>
            <a:ahLst/>
            <a:cxnLst/>
            <a:rect l="0" t="0" r="0" b="0"/>
            <a:pathLst>
              <a:path w="236567" h="188492">
                <a:moveTo>
                  <a:pt x="126898" y="8468"/>
                </a:moveTo>
                <a:lnTo>
                  <a:pt x="104144" y="8468"/>
                </a:lnTo>
                <a:lnTo>
                  <a:pt x="95536" y="7516"/>
                </a:lnTo>
                <a:lnTo>
                  <a:pt x="87893" y="5928"/>
                </a:lnTo>
                <a:lnTo>
                  <a:pt x="80892" y="3918"/>
                </a:lnTo>
                <a:lnTo>
                  <a:pt x="71463" y="2577"/>
                </a:lnTo>
                <a:lnTo>
                  <a:pt x="60414" y="1683"/>
                </a:lnTo>
                <a:lnTo>
                  <a:pt x="37342" y="690"/>
                </a:lnTo>
                <a:lnTo>
                  <a:pt x="4015" y="0"/>
                </a:lnTo>
                <a:lnTo>
                  <a:pt x="2113" y="918"/>
                </a:lnTo>
                <a:lnTo>
                  <a:pt x="846" y="2483"/>
                </a:lnTo>
                <a:lnTo>
                  <a:pt x="0" y="4477"/>
                </a:lnTo>
                <a:lnTo>
                  <a:pt x="390" y="5808"/>
                </a:lnTo>
                <a:lnTo>
                  <a:pt x="1602" y="6695"/>
                </a:lnTo>
                <a:lnTo>
                  <a:pt x="3362" y="7286"/>
                </a:lnTo>
                <a:lnTo>
                  <a:pt x="7858" y="10482"/>
                </a:lnTo>
                <a:lnTo>
                  <a:pt x="10390" y="12669"/>
                </a:lnTo>
                <a:lnTo>
                  <a:pt x="13031" y="14126"/>
                </a:lnTo>
                <a:lnTo>
                  <a:pt x="18506" y="15745"/>
                </a:lnTo>
                <a:lnTo>
                  <a:pt x="22251" y="16177"/>
                </a:lnTo>
                <a:lnTo>
                  <a:pt x="26654" y="16465"/>
                </a:lnTo>
                <a:lnTo>
                  <a:pt x="35673" y="16785"/>
                </a:lnTo>
                <a:lnTo>
                  <a:pt x="42856" y="16927"/>
                </a:lnTo>
                <a:lnTo>
                  <a:pt x="48011" y="17918"/>
                </a:lnTo>
                <a:lnTo>
                  <a:pt x="54304" y="19530"/>
                </a:lnTo>
                <a:lnTo>
                  <a:pt x="61357" y="21558"/>
                </a:lnTo>
                <a:lnTo>
                  <a:pt x="70821" y="23862"/>
                </a:lnTo>
                <a:lnTo>
                  <a:pt x="94037" y="28962"/>
                </a:lnTo>
                <a:lnTo>
                  <a:pt x="103086" y="30704"/>
                </a:lnTo>
                <a:lnTo>
                  <a:pt x="110071" y="31864"/>
                </a:lnTo>
                <a:lnTo>
                  <a:pt x="115680" y="32638"/>
                </a:lnTo>
                <a:lnTo>
                  <a:pt x="121325" y="34107"/>
                </a:lnTo>
                <a:lnTo>
                  <a:pt x="126993" y="36038"/>
                </a:lnTo>
                <a:lnTo>
                  <a:pt x="132675" y="38278"/>
                </a:lnTo>
                <a:lnTo>
                  <a:pt x="138370" y="39771"/>
                </a:lnTo>
                <a:lnTo>
                  <a:pt x="144071" y="40767"/>
                </a:lnTo>
                <a:lnTo>
                  <a:pt x="149776" y="41431"/>
                </a:lnTo>
                <a:lnTo>
                  <a:pt x="159295" y="43778"/>
                </a:lnTo>
                <a:lnTo>
                  <a:pt x="171357" y="47248"/>
                </a:lnTo>
                <a:lnTo>
                  <a:pt x="208016" y="58693"/>
                </a:lnTo>
                <a:lnTo>
                  <a:pt x="218124" y="61954"/>
                </a:lnTo>
                <a:lnTo>
                  <a:pt x="224863" y="65080"/>
                </a:lnTo>
                <a:lnTo>
                  <a:pt x="229356" y="68117"/>
                </a:lnTo>
                <a:lnTo>
                  <a:pt x="232350" y="71094"/>
                </a:lnTo>
                <a:lnTo>
                  <a:pt x="234347" y="74031"/>
                </a:lnTo>
                <a:lnTo>
                  <a:pt x="236566" y="79835"/>
                </a:lnTo>
                <a:lnTo>
                  <a:pt x="236205" y="81763"/>
                </a:lnTo>
                <a:lnTo>
                  <a:pt x="235012" y="83049"/>
                </a:lnTo>
                <a:lnTo>
                  <a:pt x="233264" y="83907"/>
                </a:lnTo>
                <a:lnTo>
                  <a:pt x="226253" y="89664"/>
                </a:lnTo>
                <a:lnTo>
                  <a:pt x="221710" y="93079"/>
                </a:lnTo>
                <a:lnTo>
                  <a:pt x="209042" y="101952"/>
                </a:lnTo>
                <a:lnTo>
                  <a:pt x="202616" y="106034"/>
                </a:lnTo>
                <a:lnTo>
                  <a:pt x="196426" y="109707"/>
                </a:lnTo>
                <a:lnTo>
                  <a:pt x="190396" y="113108"/>
                </a:lnTo>
                <a:lnTo>
                  <a:pt x="184470" y="117281"/>
                </a:lnTo>
                <a:lnTo>
                  <a:pt x="178614" y="121968"/>
                </a:lnTo>
                <a:lnTo>
                  <a:pt x="172806" y="126997"/>
                </a:lnTo>
                <a:lnTo>
                  <a:pt x="167028" y="131302"/>
                </a:lnTo>
                <a:lnTo>
                  <a:pt x="161272" y="135125"/>
                </a:lnTo>
                <a:lnTo>
                  <a:pt x="155529" y="138626"/>
                </a:lnTo>
                <a:lnTo>
                  <a:pt x="149795" y="141913"/>
                </a:lnTo>
                <a:lnTo>
                  <a:pt x="138345" y="148105"/>
                </a:lnTo>
                <a:lnTo>
                  <a:pt x="131672" y="151089"/>
                </a:lnTo>
                <a:lnTo>
                  <a:pt x="124366" y="154031"/>
                </a:lnTo>
                <a:lnTo>
                  <a:pt x="116637" y="156946"/>
                </a:lnTo>
                <a:lnTo>
                  <a:pt x="110532" y="159840"/>
                </a:lnTo>
                <a:lnTo>
                  <a:pt x="105509" y="162723"/>
                </a:lnTo>
                <a:lnTo>
                  <a:pt x="101210" y="165597"/>
                </a:lnTo>
                <a:lnTo>
                  <a:pt x="96438" y="167514"/>
                </a:lnTo>
                <a:lnTo>
                  <a:pt x="91351" y="168791"/>
                </a:lnTo>
                <a:lnTo>
                  <a:pt x="86056" y="169643"/>
                </a:lnTo>
                <a:lnTo>
                  <a:pt x="80620" y="171163"/>
                </a:lnTo>
                <a:lnTo>
                  <a:pt x="75090" y="173129"/>
                </a:lnTo>
                <a:lnTo>
                  <a:pt x="69501" y="175392"/>
                </a:lnTo>
                <a:lnTo>
                  <a:pt x="63868" y="177853"/>
                </a:lnTo>
                <a:lnTo>
                  <a:pt x="41173" y="1884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06"/>
          <p:cNvSpPr/>
          <p:nvPr/>
        </p:nvSpPr>
        <p:spPr>
          <a:xfrm>
            <a:off x="7650300" y="4792027"/>
            <a:ext cx="179251" cy="222886"/>
          </a:xfrm>
          <a:custGeom>
            <a:avLst/>
            <a:gdLst/>
            <a:ahLst/>
            <a:cxnLst/>
            <a:rect l="0" t="0" r="0" b="0"/>
            <a:pathLst>
              <a:path w="179251" h="222886">
                <a:moveTo>
                  <a:pt x="136387" y="0"/>
                </a:moveTo>
                <a:lnTo>
                  <a:pt x="127285" y="4551"/>
                </a:lnTo>
                <a:lnTo>
                  <a:pt x="123652" y="6844"/>
                </a:lnTo>
                <a:lnTo>
                  <a:pt x="120277" y="9325"/>
                </a:lnTo>
                <a:lnTo>
                  <a:pt x="117075" y="11932"/>
                </a:lnTo>
                <a:lnTo>
                  <a:pt x="113988" y="14622"/>
                </a:lnTo>
                <a:lnTo>
                  <a:pt x="110977" y="17368"/>
                </a:lnTo>
                <a:lnTo>
                  <a:pt x="105091" y="22959"/>
                </a:lnTo>
                <a:lnTo>
                  <a:pt x="99300" y="28619"/>
                </a:lnTo>
                <a:lnTo>
                  <a:pt x="97375" y="31462"/>
                </a:lnTo>
                <a:lnTo>
                  <a:pt x="95236" y="37161"/>
                </a:lnTo>
                <a:lnTo>
                  <a:pt x="92761" y="40014"/>
                </a:lnTo>
                <a:lnTo>
                  <a:pt x="89205" y="42868"/>
                </a:lnTo>
                <a:lnTo>
                  <a:pt x="84930" y="45724"/>
                </a:lnTo>
                <a:lnTo>
                  <a:pt x="81128" y="48581"/>
                </a:lnTo>
                <a:lnTo>
                  <a:pt x="77640" y="51437"/>
                </a:lnTo>
                <a:lnTo>
                  <a:pt x="74363" y="54294"/>
                </a:lnTo>
                <a:lnTo>
                  <a:pt x="71225" y="57151"/>
                </a:lnTo>
                <a:lnTo>
                  <a:pt x="65199" y="62865"/>
                </a:lnTo>
                <a:lnTo>
                  <a:pt x="8037" y="119783"/>
                </a:lnTo>
                <a:lnTo>
                  <a:pt x="5100" y="123671"/>
                </a:lnTo>
                <a:lnTo>
                  <a:pt x="1838" y="130530"/>
                </a:lnTo>
                <a:lnTo>
                  <a:pt x="388" y="136753"/>
                </a:lnTo>
                <a:lnTo>
                  <a:pt x="0" y="139746"/>
                </a:lnTo>
                <a:lnTo>
                  <a:pt x="695" y="143647"/>
                </a:lnTo>
                <a:lnTo>
                  <a:pt x="2111" y="148152"/>
                </a:lnTo>
                <a:lnTo>
                  <a:pt x="4007" y="153060"/>
                </a:lnTo>
                <a:lnTo>
                  <a:pt x="6224" y="157286"/>
                </a:lnTo>
                <a:lnTo>
                  <a:pt x="8654" y="161055"/>
                </a:lnTo>
                <a:lnTo>
                  <a:pt x="11227" y="164520"/>
                </a:lnTo>
                <a:lnTo>
                  <a:pt x="14847" y="167782"/>
                </a:lnTo>
                <a:lnTo>
                  <a:pt x="19165" y="170910"/>
                </a:lnTo>
                <a:lnTo>
                  <a:pt x="23950" y="173947"/>
                </a:lnTo>
                <a:lnTo>
                  <a:pt x="28091" y="175973"/>
                </a:lnTo>
                <a:lnTo>
                  <a:pt x="31805" y="177323"/>
                </a:lnTo>
                <a:lnTo>
                  <a:pt x="35233" y="178223"/>
                </a:lnTo>
                <a:lnTo>
                  <a:pt x="39424" y="179775"/>
                </a:lnTo>
                <a:lnTo>
                  <a:pt x="44122" y="181763"/>
                </a:lnTo>
                <a:lnTo>
                  <a:pt x="49159" y="184040"/>
                </a:lnTo>
                <a:lnTo>
                  <a:pt x="63948" y="188416"/>
                </a:lnTo>
                <a:lnTo>
                  <a:pt x="110859" y="200898"/>
                </a:lnTo>
                <a:lnTo>
                  <a:pt x="128894" y="205370"/>
                </a:lnTo>
                <a:lnTo>
                  <a:pt x="141869" y="208351"/>
                </a:lnTo>
                <a:lnTo>
                  <a:pt x="151471" y="210338"/>
                </a:lnTo>
                <a:lnTo>
                  <a:pt x="158826" y="211663"/>
                </a:lnTo>
                <a:lnTo>
                  <a:pt x="164681" y="212546"/>
                </a:lnTo>
                <a:lnTo>
                  <a:pt x="17925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07"/>
          <p:cNvSpPr/>
          <p:nvPr/>
        </p:nvSpPr>
        <p:spPr>
          <a:xfrm>
            <a:off x="4753799" y="5623786"/>
            <a:ext cx="126113" cy="102402"/>
          </a:xfrm>
          <a:custGeom>
            <a:avLst/>
            <a:gdLst/>
            <a:ahLst/>
            <a:cxnLst/>
            <a:rect l="0" t="0" r="0" b="0"/>
            <a:pathLst>
              <a:path w="126113" h="102402">
                <a:moveTo>
                  <a:pt x="83948" y="16918"/>
                </a:moveTo>
                <a:lnTo>
                  <a:pt x="35563" y="16918"/>
                </a:lnTo>
                <a:lnTo>
                  <a:pt x="32641" y="17871"/>
                </a:lnTo>
                <a:lnTo>
                  <a:pt x="28789" y="19459"/>
                </a:lnTo>
                <a:lnTo>
                  <a:pt x="24315" y="21470"/>
                </a:lnTo>
                <a:lnTo>
                  <a:pt x="20380" y="24715"/>
                </a:lnTo>
                <a:lnTo>
                  <a:pt x="16805" y="28784"/>
                </a:lnTo>
                <a:lnTo>
                  <a:pt x="13468" y="33401"/>
                </a:lnTo>
                <a:lnTo>
                  <a:pt x="10291" y="37432"/>
                </a:lnTo>
                <a:lnTo>
                  <a:pt x="7222" y="41072"/>
                </a:lnTo>
                <a:lnTo>
                  <a:pt x="4222" y="44450"/>
                </a:lnTo>
                <a:lnTo>
                  <a:pt x="2222" y="47656"/>
                </a:lnTo>
                <a:lnTo>
                  <a:pt x="889" y="50745"/>
                </a:lnTo>
                <a:lnTo>
                  <a:pt x="0" y="53757"/>
                </a:lnTo>
                <a:lnTo>
                  <a:pt x="360" y="59575"/>
                </a:lnTo>
                <a:lnTo>
                  <a:pt x="1553" y="67264"/>
                </a:lnTo>
                <a:lnTo>
                  <a:pt x="3300" y="76200"/>
                </a:lnTo>
                <a:lnTo>
                  <a:pt x="4465" y="83110"/>
                </a:lnTo>
                <a:lnTo>
                  <a:pt x="5242" y="88668"/>
                </a:lnTo>
                <a:lnTo>
                  <a:pt x="5760" y="93327"/>
                </a:lnTo>
                <a:lnTo>
                  <a:pt x="7058" y="96433"/>
                </a:lnTo>
                <a:lnTo>
                  <a:pt x="8875" y="98503"/>
                </a:lnTo>
                <a:lnTo>
                  <a:pt x="11040" y="99883"/>
                </a:lnTo>
                <a:lnTo>
                  <a:pt x="13435" y="100804"/>
                </a:lnTo>
                <a:lnTo>
                  <a:pt x="15984" y="101417"/>
                </a:lnTo>
                <a:lnTo>
                  <a:pt x="18637" y="101826"/>
                </a:lnTo>
                <a:lnTo>
                  <a:pt x="22310" y="102098"/>
                </a:lnTo>
                <a:lnTo>
                  <a:pt x="26663" y="102280"/>
                </a:lnTo>
                <a:lnTo>
                  <a:pt x="31471" y="102401"/>
                </a:lnTo>
                <a:lnTo>
                  <a:pt x="38486" y="101530"/>
                </a:lnTo>
                <a:lnTo>
                  <a:pt x="46972" y="99996"/>
                </a:lnTo>
                <a:lnTo>
                  <a:pt x="56440" y="98021"/>
                </a:lnTo>
                <a:lnTo>
                  <a:pt x="65609" y="94799"/>
                </a:lnTo>
                <a:lnTo>
                  <a:pt x="74580" y="90746"/>
                </a:lnTo>
                <a:lnTo>
                  <a:pt x="83417" y="86140"/>
                </a:lnTo>
                <a:lnTo>
                  <a:pt x="91214" y="80211"/>
                </a:lnTo>
                <a:lnTo>
                  <a:pt x="98317" y="73401"/>
                </a:lnTo>
                <a:lnTo>
                  <a:pt x="104957" y="66004"/>
                </a:lnTo>
                <a:lnTo>
                  <a:pt x="110337" y="59167"/>
                </a:lnTo>
                <a:lnTo>
                  <a:pt x="114876" y="52705"/>
                </a:lnTo>
                <a:lnTo>
                  <a:pt x="118854" y="46491"/>
                </a:lnTo>
                <a:lnTo>
                  <a:pt x="121506" y="39491"/>
                </a:lnTo>
                <a:lnTo>
                  <a:pt x="123274" y="31967"/>
                </a:lnTo>
                <a:lnTo>
                  <a:pt x="124454" y="24094"/>
                </a:lnTo>
                <a:lnTo>
                  <a:pt x="125239" y="17892"/>
                </a:lnTo>
                <a:lnTo>
                  <a:pt x="125763" y="12805"/>
                </a:lnTo>
                <a:lnTo>
                  <a:pt x="126112" y="8461"/>
                </a:lnTo>
                <a:lnTo>
                  <a:pt x="125393" y="5565"/>
                </a:lnTo>
                <a:lnTo>
                  <a:pt x="123960" y="3635"/>
                </a:lnTo>
                <a:lnTo>
                  <a:pt x="122053" y="2348"/>
                </a:lnTo>
                <a:lnTo>
                  <a:pt x="119829" y="1490"/>
                </a:lnTo>
                <a:lnTo>
                  <a:pt x="117393" y="918"/>
                </a:lnTo>
                <a:lnTo>
                  <a:pt x="114818" y="536"/>
                </a:lnTo>
                <a:lnTo>
                  <a:pt x="111195" y="282"/>
                </a:lnTo>
                <a:lnTo>
                  <a:pt x="106875" y="112"/>
                </a:lnTo>
                <a:lnTo>
                  <a:pt x="102090" y="0"/>
                </a:lnTo>
                <a:lnTo>
                  <a:pt x="97948" y="877"/>
                </a:lnTo>
                <a:lnTo>
                  <a:pt x="94234" y="2414"/>
                </a:lnTo>
                <a:lnTo>
                  <a:pt x="90805" y="4392"/>
                </a:lnTo>
                <a:lnTo>
                  <a:pt x="87567" y="5709"/>
                </a:lnTo>
                <a:lnTo>
                  <a:pt x="84456" y="6588"/>
                </a:lnTo>
                <a:lnTo>
                  <a:pt x="81429" y="7174"/>
                </a:lnTo>
                <a:lnTo>
                  <a:pt x="78459" y="8518"/>
                </a:lnTo>
                <a:lnTo>
                  <a:pt x="75526" y="10365"/>
                </a:lnTo>
                <a:lnTo>
                  <a:pt x="72619" y="12550"/>
                </a:lnTo>
                <a:lnTo>
                  <a:pt x="66870" y="17816"/>
                </a:lnTo>
                <a:lnTo>
                  <a:pt x="50323" y="33827"/>
                </a:lnTo>
                <a:lnTo>
                  <a:pt x="44386" y="40574"/>
                </a:lnTo>
                <a:lnTo>
                  <a:pt x="40428" y="46024"/>
                </a:lnTo>
                <a:lnTo>
                  <a:pt x="37790" y="50609"/>
                </a:lnTo>
                <a:lnTo>
                  <a:pt x="36031" y="54620"/>
                </a:lnTo>
                <a:lnTo>
                  <a:pt x="34859" y="58245"/>
                </a:lnTo>
                <a:lnTo>
                  <a:pt x="34077" y="61615"/>
                </a:lnTo>
                <a:lnTo>
                  <a:pt x="33555" y="65766"/>
                </a:lnTo>
                <a:lnTo>
                  <a:pt x="33208" y="70439"/>
                </a:lnTo>
                <a:lnTo>
                  <a:pt x="32976" y="75459"/>
                </a:lnTo>
                <a:lnTo>
                  <a:pt x="33775" y="79758"/>
                </a:lnTo>
                <a:lnTo>
                  <a:pt x="35259" y="83576"/>
                </a:lnTo>
                <a:lnTo>
                  <a:pt x="37201" y="87075"/>
                </a:lnTo>
                <a:lnTo>
                  <a:pt x="39448" y="89407"/>
                </a:lnTo>
                <a:lnTo>
                  <a:pt x="41899" y="90962"/>
                </a:lnTo>
                <a:lnTo>
                  <a:pt x="44486" y="91998"/>
                </a:lnTo>
                <a:lnTo>
                  <a:pt x="47162" y="92689"/>
                </a:lnTo>
                <a:lnTo>
                  <a:pt x="49899" y="93150"/>
                </a:lnTo>
                <a:lnTo>
                  <a:pt x="52676" y="93457"/>
                </a:lnTo>
                <a:lnTo>
                  <a:pt x="56433" y="93661"/>
                </a:lnTo>
                <a:lnTo>
                  <a:pt x="65687" y="93889"/>
                </a:lnTo>
                <a:lnTo>
                  <a:pt x="77056" y="94017"/>
                </a:lnTo>
                <a:lnTo>
                  <a:pt x="80305" y="93083"/>
                </a:lnTo>
                <a:lnTo>
                  <a:pt x="83425" y="91507"/>
                </a:lnTo>
                <a:lnTo>
                  <a:pt x="86457" y="89504"/>
                </a:lnTo>
                <a:lnTo>
                  <a:pt x="89430" y="87216"/>
                </a:lnTo>
                <a:lnTo>
                  <a:pt x="92366" y="84739"/>
                </a:lnTo>
                <a:lnTo>
                  <a:pt x="95275" y="82135"/>
                </a:lnTo>
                <a:lnTo>
                  <a:pt x="97214" y="79446"/>
                </a:lnTo>
                <a:lnTo>
                  <a:pt x="98507" y="76701"/>
                </a:lnTo>
                <a:lnTo>
                  <a:pt x="99369" y="73918"/>
                </a:lnTo>
                <a:lnTo>
                  <a:pt x="98991" y="69206"/>
                </a:lnTo>
                <a:lnTo>
                  <a:pt x="97787" y="63207"/>
                </a:lnTo>
                <a:lnTo>
                  <a:pt x="93561" y="46700"/>
                </a:lnTo>
                <a:lnTo>
                  <a:pt x="92261" y="44393"/>
                </a:lnTo>
                <a:lnTo>
                  <a:pt x="90443" y="41902"/>
                </a:lnTo>
                <a:lnTo>
                  <a:pt x="88278" y="39290"/>
                </a:lnTo>
                <a:lnTo>
                  <a:pt x="85882" y="37547"/>
                </a:lnTo>
                <a:lnTo>
                  <a:pt x="83333" y="36386"/>
                </a:lnTo>
                <a:lnTo>
                  <a:pt x="80681" y="35612"/>
                </a:lnTo>
                <a:lnTo>
                  <a:pt x="77960" y="35096"/>
                </a:lnTo>
                <a:lnTo>
                  <a:pt x="75193" y="34752"/>
                </a:lnTo>
                <a:lnTo>
                  <a:pt x="66803" y="340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08"/>
          <p:cNvSpPr/>
          <p:nvPr/>
        </p:nvSpPr>
        <p:spPr>
          <a:xfrm>
            <a:off x="4863465" y="4894897"/>
            <a:ext cx="608648" cy="711519"/>
          </a:xfrm>
          <a:custGeom>
            <a:avLst/>
            <a:gdLst/>
            <a:ahLst/>
            <a:cxnLst/>
            <a:rect l="0" t="0" r="0" b="0"/>
            <a:pathLst>
              <a:path w="608648" h="711519">
                <a:moveTo>
                  <a:pt x="0" y="711518"/>
                </a:moveTo>
                <a:lnTo>
                  <a:pt x="27305" y="679662"/>
                </a:lnTo>
                <a:lnTo>
                  <a:pt x="76270" y="615762"/>
                </a:lnTo>
                <a:lnTo>
                  <a:pt x="107997" y="573385"/>
                </a:lnTo>
                <a:lnTo>
                  <a:pt x="196588" y="462801"/>
                </a:lnTo>
                <a:lnTo>
                  <a:pt x="248216" y="399974"/>
                </a:lnTo>
                <a:lnTo>
                  <a:pt x="361461" y="269206"/>
                </a:lnTo>
                <a:lnTo>
                  <a:pt x="468306" y="150127"/>
                </a:lnTo>
                <a:lnTo>
                  <a:pt x="6086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09"/>
          <p:cNvSpPr/>
          <p:nvPr/>
        </p:nvSpPr>
        <p:spPr>
          <a:xfrm>
            <a:off x="5257800" y="4843629"/>
            <a:ext cx="323661" cy="231292"/>
          </a:xfrm>
          <a:custGeom>
            <a:avLst/>
            <a:gdLst/>
            <a:ahLst/>
            <a:cxnLst/>
            <a:rect l="0" t="0" r="0" b="0"/>
            <a:pathLst>
              <a:path w="323661" h="231292">
                <a:moveTo>
                  <a:pt x="0" y="119848"/>
                </a:moveTo>
                <a:lnTo>
                  <a:pt x="11931" y="107916"/>
                </a:lnTo>
                <a:lnTo>
                  <a:pt x="19908" y="102480"/>
                </a:lnTo>
                <a:lnTo>
                  <a:pt x="24701" y="99697"/>
                </a:lnTo>
                <a:lnTo>
                  <a:pt x="29802" y="97842"/>
                </a:lnTo>
                <a:lnTo>
                  <a:pt x="35108" y="96605"/>
                </a:lnTo>
                <a:lnTo>
                  <a:pt x="40551" y="95780"/>
                </a:lnTo>
                <a:lnTo>
                  <a:pt x="48941" y="92373"/>
                </a:lnTo>
                <a:lnTo>
                  <a:pt x="59297" y="87244"/>
                </a:lnTo>
                <a:lnTo>
                  <a:pt x="70964" y="80967"/>
                </a:lnTo>
                <a:lnTo>
                  <a:pt x="87314" y="72972"/>
                </a:lnTo>
                <a:lnTo>
                  <a:pt x="128341" y="53929"/>
                </a:lnTo>
                <a:lnTo>
                  <a:pt x="164990" y="37846"/>
                </a:lnTo>
                <a:lnTo>
                  <a:pt x="194296" y="25300"/>
                </a:lnTo>
                <a:lnTo>
                  <a:pt x="213671" y="16549"/>
                </a:lnTo>
                <a:lnTo>
                  <a:pt x="222457" y="12882"/>
                </a:lnTo>
                <a:lnTo>
                  <a:pt x="231172" y="9485"/>
                </a:lnTo>
                <a:lnTo>
                  <a:pt x="239840" y="6268"/>
                </a:lnTo>
                <a:lnTo>
                  <a:pt x="247523" y="4123"/>
                </a:lnTo>
                <a:lnTo>
                  <a:pt x="254550" y="2693"/>
                </a:lnTo>
                <a:lnTo>
                  <a:pt x="261140" y="1740"/>
                </a:lnTo>
                <a:lnTo>
                  <a:pt x="267438" y="1104"/>
                </a:lnTo>
                <a:lnTo>
                  <a:pt x="273542" y="681"/>
                </a:lnTo>
                <a:lnTo>
                  <a:pt x="284451" y="210"/>
                </a:lnTo>
                <a:lnTo>
                  <a:pt x="292475" y="0"/>
                </a:lnTo>
                <a:lnTo>
                  <a:pt x="301756" y="2448"/>
                </a:lnTo>
                <a:lnTo>
                  <a:pt x="311279" y="5757"/>
                </a:lnTo>
                <a:lnTo>
                  <a:pt x="318686" y="7229"/>
                </a:lnTo>
                <a:lnTo>
                  <a:pt x="321042" y="9526"/>
                </a:lnTo>
                <a:lnTo>
                  <a:pt x="322613" y="12962"/>
                </a:lnTo>
                <a:lnTo>
                  <a:pt x="323660" y="17159"/>
                </a:lnTo>
                <a:lnTo>
                  <a:pt x="321501" y="24719"/>
                </a:lnTo>
                <a:lnTo>
                  <a:pt x="317204" y="34521"/>
                </a:lnTo>
                <a:lnTo>
                  <a:pt x="311482" y="45818"/>
                </a:lnTo>
                <a:lnTo>
                  <a:pt x="297503" y="76151"/>
                </a:lnTo>
                <a:lnTo>
                  <a:pt x="289776" y="93574"/>
                </a:lnTo>
                <a:lnTo>
                  <a:pt x="281766" y="109000"/>
                </a:lnTo>
                <a:lnTo>
                  <a:pt x="273569" y="123093"/>
                </a:lnTo>
                <a:lnTo>
                  <a:pt x="265247" y="136299"/>
                </a:lnTo>
                <a:lnTo>
                  <a:pt x="258746" y="147008"/>
                </a:lnTo>
                <a:lnTo>
                  <a:pt x="253460" y="156052"/>
                </a:lnTo>
                <a:lnTo>
                  <a:pt x="248983" y="163987"/>
                </a:lnTo>
                <a:lnTo>
                  <a:pt x="236389" y="188043"/>
                </a:lnTo>
                <a:lnTo>
                  <a:pt x="214312" y="231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10"/>
          <p:cNvSpPr/>
          <p:nvPr/>
        </p:nvSpPr>
        <p:spPr>
          <a:xfrm>
            <a:off x="4863465" y="5666422"/>
            <a:ext cx="762953" cy="130823"/>
          </a:xfrm>
          <a:custGeom>
            <a:avLst/>
            <a:gdLst/>
            <a:ahLst/>
            <a:cxnLst/>
            <a:rect l="0" t="0" r="0" b="0"/>
            <a:pathLst>
              <a:path w="762953" h="130823">
                <a:moveTo>
                  <a:pt x="0" y="0"/>
                </a:moveTo>
                <a:lnTo>
                  <a:pt x="4551" y="0"/>
                </a:lnTo>
                <a:lnTo>
                  <a:pt x="6843" y="953"/>
                </a:lnTo>
                <a:lnTo>
                  <a:pt x="11931" y="4551"/>
                </a:lnTo>
                <a:lnTo>
                  <a:pt x="14622" y="5892"/>
                </a:lnTo>
                <a:lnTo>
                  <a:pt x="20151" y="7381"/>
                </a:lnTo>
                <a:lnTo>
                  <a:pt x="37720" y="8219"/>
                </a:lnTo>
                <a:lnTo>
                  <a:pt x="56473" y="8468"/>
                </a:lnTo>
                <a:lnTo>
                  <a:pt x="68278" y="11066"/>
                </a:lnTo>
                <a:lnTo>
                  <a:pt x="79876" y="14444"/>
                </a:lnTo>
                <a:lnTo>
                  <a:pt x="98067" y="17297"/>
                </a:lnTo>
                <a:lnTo>
                  <a:pt x="113118" y="21340"/>
                </a:lnTo>
                <a:lnTo>
                  <a:pt x="120179" y="23752"/>
                </a:lnTo>
                <a:lnTo>
                  <a:pt x="126792" y="26312"/>
                </a:lnTo>
                <a:lnTo>
                  <a:pt x="133105" y="28972"/>
                </a:lnTo>
                <a:lnTo>
                  <a:pt x="143029" y="31697"/>
                </a:lnTo>
                <a:lnTo>
                  <a:pt x="155360" y="34466"/>
                </a:lnTo>
                <a:lnTo>
                  <a:pt x="234418" y="50306"/>
                </a:lnTo>
                <a:lnTo>
                  <a:pt x="281668" y="60776"/>
                </a:lnTo>
                <a:lnTo>
                  <a:pt x="395114" y="88126"/>
                </a:lnTo>
                <a:lnTo>
                  <a:pt x="413903" y="91136"/>
                </a:lnTo>
                <a:lnTo>
                  <a:pt x="436908" y="94094"/>
                </a:lnTo>
                <a:lnTo>
                  <a:pt x="486599" y="99923"/>
                </a:lnTo>
                <a:lnTo>
                  <a:pt x="602441" y="114289"/>
                </a:lnTo>
                <a:lnTo>
                  <a:pt x="623559" y="116197"/>
                </a:lnTo>
                <a:lnTo>
                  <a:pt x="642401" y="117470"/>
                </a:lnTo>
                <a:lnTo>
                  <a:pt x="659725" y="118318"/>
                </a:lnTo>
                <a:lnTo>
                  <a:pt x="677941" y="120789"/>
                </a:lnTo>
                <a:lnTo>
                  <a:pt x="696753" y="124341"/>
                </a:lnTo>
                <a:lnTo>
                  <a:pt x="715962" y="128614"/>
                </a:lnTo>
                <a:lnTo>
                  <a:pt x="729721" y="130510"/>
                </a:lnTo>
                <a:lnTo>
                  <a:pt x="739845" y="130822"/>
                </a:lnTo>
                <a:lnTo>
                  <a:pt x="762952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11"/>
          <p:cNvSpPr/>
          <p:nvPr/>
        </p:nvSpPr>
        <p:spPr>
          <a:xfrm>
            <a:off x="5489257" y="5674995"/>
            <a:ext cx="313159" cy="240031"/>
          </a:xfrm>
          <a:custGeom>
            <a:avLst/>
            <a:gdLst/>
            <a:ahLst/>
            <a:cxnLst/>
            <a:rect l="0" t="0" r="0" b="0"/>
            <a:pathLst>
              <a:path w="313159" h="240031">
                <a:moveTo>
                  <a:pt x="0" y="0"/>
                </a:moveTo>
                <a:lnTo>
                  <a:pt x="13652" y="4550"/>
                </a:lnTo>
                <a:lnTo>
                  <a:pt x="19579" y="5891"/>
                </a:lnTo>
                <a:lnTo>
                  <a:pt x="25435" y="6785"/>
                </a:lnTo>
                <a:lnTo>
                  <a:pt x="31244" y="7381"/>
                </a:lnTo>
                <a:lnTo>
                  <a:pt x="40239" y="10583"/>
                </a:lnTo>
                <a:lnTo>
                  <a:pt x="48364" y="15181"/>
                </a:lnTo>
                <a:lnTo>
                  <a:pt x="58325" y="20399"/>
                </a:lnTo>
                <a:lnTo>
                  <a:pt x="66562" y="25894"/>
                </a:lnTo>
                <a:lnTo>
                  <a:pt x="70093" y="28693"/>
                </a:lnTo>
                <a:lnTo>
                  <a:pt x="74351" y="30558"/>
                </a:lnTo>
                <a:lnTo>
                  <a:pt x="79095" y="31802"/>
                </a:lnTo>
                <a:lnTo>
                  <a:pt x="84162" y="32631"/>
                </a:lnTo>
                <a:lnTo>
                  <a:pt x="90398" y="35089"/>
                </a:lnTo>
                <a:lnTo>
                  <a:pt x="97413" y="38632"/>
                </a:lnTo>
                <a:lnTo>
                  <a:pt x="104947" y="42900"/>
                </a:lnTo>
                <a:lnTo>
                  <a:pt x="112827" y="46698"/>
                </a:lnTo>
                <a:lnTo>
                  <a:pt x="120938" y="50181"/>
                </a:lnTo>
                <a:lnTo>
                  <a:pt x="129203" y="53457"/>
                </a:lnTo>
                <a:lnTo>
                  <a:pt x="135665" y="56593"/>
                </a:lnTo>
                <a:lnTo>
                  <a:pt x="145386" y="62617"/>
                </a:lnTo>
                <a:lnTo>
                  <a:pt x="154074" y="67462"/>
                </a:lnTo>
                <a:lnTo>
                  <a:pt x="189797" y="86028"/>
                </a:lnTo>
                <a:lnTo>
                  <a:pt x="227253" y="105015"/>
                </a:lnTo>
                <a:lnTo>
                  <a:pt x="234370" y="108110"/>
                </a:lnTo>
                <a:lnTo>
                  <a:pt x="241972" y="111126"/>
                </a:lnTo>
                <a:lnTo>
                  <a:pt x="258038" y="117016"/>
                </a:lnTo>
                <a:lnTo>
                  <a:pt x="274703" y="122810"/>
                </a:lnTo>
                <a:lnTo>
                  <a:pt x="281243" y="124736"/>
                </a:lnTo>
                <a:lnTo>
                  <a:pt x="286555" y="126019"/>
                </a:lnTo>
                <a:lnTo>
                  <a:pt x="291049" y="126875"/>
                </a:lnTo>
                <a:lnTo>
                  <a:pt x="298583" y="130366"/>
                </a:lnTo>
                <a:lnTo>
                  <a:pt x="308242" y="137218"/>
                </a:lnTo>
                <a:lnTo>
                  <a:pt x="312574" y="141313"/>
                </a:lnTo>
                <a:lnTo>
                  <a:pt x="313158" y="142786"/>
                </a:lnTo>
                <a:lnTo>
                  <a:pt x="312594" y="143768"/>
                </a:lnTo>
                <a:lnTo>
                  <a:pt x="311266" y="144423"/>
                </a:lnTo>
                <a:lnTo>
                  <a:pt x="302171" y="145150"/>
                </a:lnTo>
                <a:lnTo>
                  <a:pt x="295744" y="145345"/>
                </a:lnTo>
                <a:lnTo>
                  <a:pt x="290508" y="146426"/>
                </a:lnTo>
                <a:lnTo>
                  <a:pt x="282150" y="150168"/>
                </a:lnTo>
                <a:lnTo>
                  <a:pt x="267538" y="157630"/>
                </a:lnTo>
                <a:lnTo>
                  <a:pt x="262179" y="159379"/>
                </a:lnTo>
                <a:lnTo>
                  <a:pt x="256701" y="160545"/>
                </a:lnTo>
                <a:lnTo>
                  <a:pt x="251144" y="161323"/>
                </a:lnTo>
                <a:lnTo>
                  <a:pt x="243629" y="162794"/>
                </a:lnTo>
                <a:lnTo>
                  <a:pt x="225120" y="166968"/>
                </a:lnTo>
                <a:lnTo>
                  <a:pt x="216755" y="169414"/>
                </a:lnTo>
                <a:lnTo>
                  <a:pt x="209273" y="171998"/>
                </a:lnTo>
                <a:lnTo>
                  <a:pt x="202380" y="174672"/>
                </a:lnTo>
                <a:lnTo>
                  <a:pt x="195880" y="177408"/>
                </a:lnTo>
                <a:lnTo>
                  <a:pt x="189642" y="180184"/>
                </a:lnTo>
                <a:lnTo>
                  <a:pt x="177630" y="185810"/>
                </a:lnTo>
                <a:lnTo>
                  <a:pt x="165942" y="191484"/>
                </a:lnTo>
                <a:lnTo>
                  <a:pt x="160158" y="193378"/>
                </a:lnTo>
                <a:lnTo>
                  <a:pt x="154397" y="194642"/>
                </a:lnTo>
                <a:lnTo>
                  <a:pt x="148651" y="195483"/>
                </a:lnTo>
                <a:lnTo>
                  <a:pt x="141011" y="197950"/>
                </a:lnTo>
                <a:lnTo>
                  <a:pt x="132107" y="201499"/>
                </a:lnTo>
                <a:lnTo>
                  <a:pt x="113959" y="209570"/>
                </a:lnTo>
                <a:lnTo>
                  <a:pt x="99544" y="216332"/>
                </a:lnTo>
                <a:lnTo>
                  <a:pt x="73975" y="228807"/>
                </a:lnTo>
                <a:lnTo>
                  <a:pt x="60008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412</TotalTime>
  <Words>298</Words>
  <Application>Microsoft Office PowerPoint</Application>
  <PresentationFormat>On-screen Show (4:3)</PresentationFormat>
  <Paragraphs>37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Urban</vt:lpstr>
      <vt:lpstr>Defined Terms</vt:lpstr>
      <vt:lpstr>Objectives</vt:lpstr>
      <vt:lpstr>Slide 3</vt:lpstr>
      <vt:lpstr>Slide 4</vt:lpstr>
      <vt:lpstr>Slide 5</vt:lpstr>
      <vt:lpstr>More about space and points</vt:lpstr>
      <vt:lpstr>Intersections</vt:lpstr>
      <vt:lpstr>Line segments and betweenness</vt:lpstr>
      <vt:lpstr>Rays</vt:lpstr>
      <vt:lpstr>More about segments</vt:lpstr>
      <vt:lpstr>Even more about segments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Defined Terms and Postulates</dc:title>
  <dc:creator>Ameena</dc:creator>
  <cp:lastModifiedBy>Ameena</cp:lastModifiedBy>
  <cp:revision>41</cp:revision>
  <dcterms:created xsi:type="dcterms:W3CDTF">2008-04-01T21:49:56Z</dcterms:created>
  <dcterms:modified xsi:type="dcterms:W3CDTF">2009-09-15T17:14:09Z</dcterms:modified>
</cp:coreProperties>
</file>